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AAD0-D322-42FE-8133-8A3980A060B4}" type="datetimeFigureOut">
              <a:rPr lang="pl-PL" smtClean="0"/>
              <a:t>03.11.2023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C12A-394D-4239-BE4E-43899C398A4E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66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AAD0-D322-42FE-8133-8A3980A060B4}" type="datetimeFigureOut">
              <a:rPr lang="pl-PL" smtClean="0"/>
              <a:t>03.11.2023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C12A-394D-4239-BE4E-43899C398A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9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AAD0-D322-42FE-8133-8A3980A060B4}" type="datetimeFigureOut">
              <a:rPr lang="pl-PL" smtClean="0"/>
              <a:t>03.11.2023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C12A-394D-4239-BE4E-43899C398A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824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AAD0-D322-42FE-8133-8A3980A060B4}" type="datetimeFigureOut">
              <a:rPr lang="pl-PL" smtClean="0"/>
              <a:t>03.11.2023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C12A-394D-4239-BE4E-43899C398A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101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AAD0-D322-42FE-8133-8A3980A060B4}" type="datetimeFigureOut">
              <a:rPr lang="pl-PL" smtClean="0"/>
              <a:t>03.11.2023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C12A-394D-4239-BE4E-43899C398A4E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78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AAD0-D322-42FE-8133-8A3980A060B4}" type="datetimeFigureOut">
              <a:rPr lang="pl-PL" smtClean="0"/>
              <a:t>03.11.2023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C12A-394D-4239-BE4E-43899C398A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954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AAD0-D322-42FE-8133-8A3980A060B4}" type="datetimeFigureOut">
              <a:rPr lang="pl-PL" smtClean="0"/>
              <a:t>03.11.2023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C12A-394D-4239-BE4E-43899C398A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62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AAD0-D322-42FE-8133-8A3980A060B4}" type="datetimeFigureOut">
              <a:rPr lang="pl-PL" smtClean="0"/>
              <a:t>03.11.2023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C12A-394D-4239-BE4E-43899C398A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916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AAD0-D322-42FE-8133-8A3980A060B4}" type="datetimeFigureOut">
              <a:rPr lang="pl-PL" smtClean="0"/>
              <a:t>03.11.2023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C12A-394D-4239-BE4E-43899C398A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706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617AAD0-D322-42FE-8133-8A3980A060B4}" type="datetimeFigureOut">
              <a:rPr lang="pl-PL" smtClean="0"/>
              <a:t>03.11.2023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DAC12A-394D-4239-BE4E-43899C398A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502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AAD0-D322-42FE-8133-8A3980A060B4}" type="datetimeFigureOut">
              <a:rPr lang="pl-PL" smtClean="0"/>
              <a:t>03.11.2023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C12A-394D-4239-BE4E-43899C398A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717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617AAD0-D322-42FE-8133-8A3980A060B4}" type="datetimeFigureOut">
              <a:rPr lang="pl-PL" smtClean="0"/>
              <a:t>03.11.2023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DAC12A-394D-4239-BE4E-43899C398A4E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59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7" Type="http://schemas.openxmlformats.org/officeDocument/2006/relationships/image" Target="../media/image5.png"/><Relationship Id="rId2" Type="http://schemas.openxmlformats.org/officeDocument/2006/relationships/hyperlink" Target="http://www.niskaemisja.pl/" TargetMode="Externa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8" Type="http://schemas.openxmlformats.org/officeDocument/2006/relationships/image" Target="../media/image6.png"/><Relationship Id="rId3" Type="http://schemas.openxmlformats.org/officeDocument/2006/relationships/hyperlink" Target="http://www.niedzwiedz.iap.pl/" TargetMode="External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317071"/>
            <a:ext cx="9144000" cy="1580495"/>
          </a:xfrm>
        </p:spPr>
        <p:txBody>
          <a:bodyPr>
            <a:normAutofit/>
          </a:bodyPr>
          <a:lstStyle/>
          <a:p>
            <a:pPr algn="ctr"/>
            <a:r>
              <a:rPr lang="pl-PL" sz="6600" b="1" dirty="0" smtClean="0">
                <a:solidFill>
                  <a:srgbClr val="0070C0"/>
                </a:solidFill>
              </a:rPr>
              <a:t>WYMIEŃ STARY PIEC!!!</a:t>
            </a:r>
            <a:endParaRPr lang="pl-PL" sz="66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0" algn="l"/>
              </a:tabLst>
            </a:pPr>
            <a:r>
              <a:rPr kumimoji="0" lang="pl-PL" altLang="pl-P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	</a:t>
            </a:r>
            <a:endParaRPr kumimoji="0" lang="pl-PL" altLang="pl-PL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0" algn="l"/>
              </a:tabLst>
            </a:pPr>
            <a:r>
              <a:rPr kumimoji="0" lang="pl-PL" altLang="pl-P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                                                                            </a:t>
            </a: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Obraz 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970" y="5170657"/>
            <a:ext cx="2935844" cy="9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5906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676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676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676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676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676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76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76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76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76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76900" algn="l"/>
              </a:tabLst>
            </a:pPr>
            <a:r>
              <a:rPr kumimoji="0" lang="pl-PL" altLang="pl-P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	</a:t>
            </a: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460885" y="5095182"/>
            <a:ext cx="534670" cy="1069340"/>
            <a:chOff x="1325" y="1747"/>
            <a:chExt cx="842" cy="1684"/>
          </a:xfrm>
        </p:grpSpPr>
        <p:sp>
          <p:nvSpPr>
            <p:cNvPr id="7" name="Freeform 87"/>
            <p:cNvSpPr>
              <a:spLocks/>
            </p:cNvSpPr>
            <p:nvPr/>
          </p:nvSpPr>
          <p:spPr bwMode="auto">
            <a:xfrm>
              <a:off x="1325" y="1747"/>
              <a:ext cx="842" cy="1684"/>
            </a:xfrm>
            <a:custGeom>
              <a:avLst/>
              <a:gdLst>
                <a:gd name="T0" fmla="*/ 842 w 842"/>
                <a:gd name="T1" fmla="*/ 1747 h 1684"/>
                <a:gd name="T2" fmla="*/ 0 w 842"/>
                <a:gd name="T3" fmla="*/ 2011 h 1684"/>
                <a:gd name="T4" fmla="*/ 0 w 842"/>
                <a:gd name="T5" fmla="*/ 3273 h 1684"/>
                <a:gd name="T6" fmla="*/ 842 w 842"/>
                <a:gd name="T7" fmla="*/ 3431 h 1684"/>
                <a:gd name="T8" fmla="*/ 842 w 842"/>
                <a:gd name="T9" fmla="*/ 1747 h 16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2" h="1684">
                  <a:moveTo>
                    <a:pt x="842" y="0"/>
                  </a:moveTo>
                  <a:lnTo>
                    <a:pt x="0" y="264"/>
                  </a:lnTo>
                  <a:lnTo>
                    <a:pt x="0" y="1526"/>
                  </a:lnTo>
                  <a:lnTo>
                    <a:pt x="842" y="1684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8" name="AutoShape 86"/>
            <p:cNvSpPr>
              <a:spLocks/>
            </p:cNvSpPr>
            <p:nvPr/>
          </p:nvSpPr>
          <p:spPr bwMode="auto">
            <a:xfrm>
              <a:off x="1325" y="2476"/>
              <a:ext cx="409" cy="665"/>
            </a:xfrm>
            <a:custGeom>
              <a:avLst/>
              <a:gdLst>
                <a:gd name="T0" fmla="*/ 0 w 409"/>
                <a:gd name="T1" fmla="*/ 2642 h 665"/>
                <a:gd name="T2" fmla="*/ 0 w 409"/>
                <a:gd name="T3" fmla="*/ 2970 h 665"/>
                <a:gd name="T4" fmla="*/ 25 w 409"/>
                <a:gd name="T5" fmla="*/ 2989 h 665"/>
                <a:gd name="T6" fmla="*/ 42 w 409"/>
                <a:gd name="T7" fmla="*/ 3013 h 665"/>
                <a:gd name="T8" fmla="*/ 57 w 409"/>
                <a:gd name="T9" fmla="*/ 3058 h 665"/>
                <a:gd name="T10" fmla="*/ 77 w 409"/>
                <a:gd name="T11" fmla="*/ 3140 h 665"/>
                <a:gd name="T12" fmla="*/ 85 w 409"/>
                <a:gd name="T13" fmla="*/ 3105 h 665"/>
                <a:gd name="T14" fmla="*/ 110 w 409"/>
                <a:gd name="T15" fmla="*/ 3023 h 665"/>
                <a:gd name="T16" fmla="*/ 147 w 409"/>
                <a:gd name="T17" fmla="*/ 2930 h 665"/>
                <a:gd name="T18" fmla="*/ 195 w 409"/>
                <a:gd name="T19" fmla="*/ 2861 h 665"/>
                <a:gd name="T20" fmla="*/ 236 w 409"/>
                <a:gd name="T21" fmla="*/ 2825 h 665"/>
                <a:gd name="T22" fmla="*/ 272 w 409"/>
                <a:gd name="T23" fmla="*/ 2798 h 665"/>
                <a:gd name="T24" fmla="*/ 323 w 409"/>
                <a:gd name="T25" fmla="*/ 2766 h 665"/>
                <a:gd name="T26" fmla="*/ 408 w 409"/>
                <a:gd name="T27" fmla="*/ 2714 h 665"/>
                <a:gd name="T28" fmla="*/ 387 w 409"/>
                <a:gd name="T29" fmla="*/ 2712 h 665"/>
                <a:gd name="T30" fmla="*/ 341 w 409"/>
                <a:gd name="T31" fmla="*/ 2706 h 665"/>
                <a:gd name="T32" fmla="*/ 290 w 409"/>
                <a:gd name="T33" fmla="*/ 2689 h 665"/>
                <a:gd name="T34" fmla="*/ 257 w 409"/>
                <a:gd name="T35" fmla="*/ 2659 h 665"/>
                <a:gd name="T36" fmla="*/ 255 w 409"/>
                <a:gd name="T37" fmla="*/ 2652 h 665"/>
                <a:gd name="T38" fmla="*/ 64 w 409"/>
                <a:gd name="T39" fmla="*/ 2652 h 665"/>
                <a:gd name="T40" fmla="*/ 32 w 409"/>
                <a:gd name="T41" fmla="*/ 2649 h 665"/>
                <a:gd name="T42" fmla="*/ 0 w 409"/>
                <a:gd name="T43" fmla="*/ 2642 h 665"/>
                <a:gd name="T44" fmla="*/ 291 w 409"/>
                <a:gd name="T45" fmla="*/ 2476 h 665"/>
                <a:gd name="T46" fmla="*/ 274 w 409"/>
                <a:gd name="T47" fmla="*/ 2496 h 665"/>
                <a:gd name="T48" fmla="*/ 231 w 409"/>
                <a:gd name="T49" fmla="*/ 2543 h 665"/>
                <a:gd name="T50" fmla="*/ 176 w 409"/>
                <a:gd name="T51" fmla="*/ 2597 h 665"/>
                <a:gd name="T52" fmla="*/ 120 w 409"/>
                <a:gd name="T53" fmla="*/ 2640 h 665"/>
                <a:gd name="T54" fmla="*/ 94 w 409"/>
                <a:gd name="T55" fmla="*/ 2650 h 665"/>
                <a:gd name="T56" fmla="*/ 64 w 409"/>
                <a:gd name="T57" fmla="*/ 2652 h 665"/>
                <a:gd name="T58" fmla="*/ 255 w 409"/>
                <a:gd name="T59" fmla="*/ 2652 h 665"/>
                <a:gd name="T60" fmla="*/ 247 w 409"/>
                <a:gd name="T61" fmla="*/ 2628 h 665"/>
                <a:gd name="T62" fmla="*/ 246 w 409"/>
                <a:gd name="T63" fmla="*/ 2599 h 665"/>
                <a:gd name="T64" fmla="*/ 260 w 409"/>
                <a:gd name="T65" fmla="*/ 2554 h 665"/>
                <a:gd name="T66" fmla="*/ 291 w 409"/>
                <a:gd name="T67" fmla="*/ 2476 h 6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3163 w 409"/>
                <a:gd name="T103" fmla="*/ 3163 h 665"/>
                <a:gd name="T104" fmla="*/ 18437 w 409"/>
                <a:gd name="T105" fmla="*/ 18437 h 6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9" h="665">
                  <a:moveTo>
                    <a:pt x="0" y="166"/>
                  </a:moveTo>
                  <a:lnTo>
                    <a:pt x="0" y="494"/>
                  </a:lnTo>
                  <a:lnTo>
                    <a:pt x="25" y="513"/>
                  </a:lnTo>
                  <a:lnTo>
                    <a:pt x="42" y="537"/>
                  </a:lnTo>
                  <a:lnTo>
                    <a:pt x="57" y="582"/>
                  </a:lnTo>
                  <a:lnTo>
                    <a:pt x="77" y="664"/>
                  </a:lnTo>
                  <a:lnTo>
                    <a:pt x="85" y="629"/>
                  </a:lnTo>
                  <a:lnTo>
                    <a:pt x="110" y="547"/>
                  </a:lnTo>
                  <a:lnTo>
                    <a:pt x="147" y="454"/>
                  </a:lnTo>
                  <a:lnTo>
                    <a:pt x="195" y="385"/>
                  </a:lnTo>
                  <a:lnTo>
                    <a:pt x="236" y="349"/>
                  </a:lnTo>
                  <a:lnTo>
                    <a:pt x="272" y="322"/>
                  </a:lnTo>
                  <a:lnTo>
                    <a:pt x="323" y="290"/>
                  </a:lnTo>
                  <a:lnTo>
                    <a:pt x="408" y="238"/>
                  </a:lnTo>
                  <a:lnTo>
                    <a:pt x="387" y="236"/>
                  </a:lnTo>
                  <a:lnTo>
                    <a:pt x="341" y="230"/>
                  </a:lnTo>
                  <a:lnTo>
                    <a:pt x="290" y="213"/>
                  </a:lnTo>
                  <a:lnTo>
                    <a:pt x="257" y="183"/>
                  </a:lnTo>
                  <a:lnTo>
                    <a:pt x="255" y="176"/>
                  </a:lnTo>
                  <a:lnTo>
                    <a:pt x="64" y="176"/>
                  </a:lnTo>
                  <a:lnTo>
                    <a:pt x="32" y="173"/>
                  </a:lnTo>
                  <a:lnTo>
                    <a:pt x="0" y="166"/>
                  </a:lnTo>
                  <a:close/>
                  <a:moveTo>
                    <a:pt x="291" y="0"/>
                  </a:moveTo>
                  <a:lnTo>
                    <a:pt x="274" y="20"/>
                  </a:lnTo>
                  <a:lnTo>
                    <a:pt x="231" y="67"/>
                  </a:lnTo>
                  <a:lnTo>
                    <a:pt x="176" y="121"/>
                  </a:lnTo>
                  <a:lnTo>
                    <a:pt x="120" y="164"/>
                  </a:lnTo>
                  <a:lnTo>
                    <a:pt x="94" y="174"/>
                  </a:lnTo>
                  <a:lnTo>
                    <a:pt x="64" y="176"/>
                  </a:lnTo>
                  <a:lnTo>
                    <a:pt x="255" y="176"/>
                  </a:lnTo>
                  <a:lnTo>
                    <a:pt x="247" y="152"/>
                  </a:lnTo>
                  <a:lnTo>
                    <a:pt x="246" y="123"/>
                  </a:lnTo>
                  <a:lnTo>
                    <a:pt x="260" y="78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9" name="AutoShape 85"/>
            <p:cNvSpPr>
              <a:spLocks/>
            </p:cNvSpPr>
            <p:nvPr/>
          </p:nvSpPr>
          <p:spPr bwMode="auto">
            <a:xfrm>
              <a:off x="1733" y="2364"/>
              <a:ext cx="434" cy="606"/>
            </a:xfrm>
            <a:custGeom>
              <a:avLst/>
              <a:gdLst>
                <a:gd name="T0" fmla="*/ 434 w 434"/>
                <a:gd name="T1" fmla="*/ 2693 h 606"/>
                <a:gd name="T2" fmla="*/ 143 w 434"/>
                <a:gd name="T3" fmla="*/ 2693 h 606"/>
                <a:gd name="T4" fmla="*/ 170 w 434"/>
                <a:gd name="T5" fmla="*/ 2704 h 606"/>
                <a:gd name="T6" fmla="*/ 190 w 434"/>
                <a:gd name="T7" fmla="*/ 2732 h 606"/>
                <a:gd name="T8" fmla="*/ 210 w 434"/>
                <a:gd name="T9" fmla="*/ 2792 h 606"/>
                <a:gd name="T10" fmla="*/ 221 w 434"/>
                <a:gd name="T11" fmla="*/ 2871 h 606"/>
                <a:gd name="T12" fmla="*/ 226 w 434"/>
                <a:gd name="T13" fmla="*/ 2940 h 606"/>
                <a:gd name="T14" fmla="*/ 227 w 434"/>
                <a:gd name="T15" fmla="*/ 2970 h 606"/>
                <a:gd name="T16" fmla="*/ 275 w 434"/>
                <a:gd name="T17" fmla="*/ 2841 h 606"/>
                <a:gd name="T18" fmla="*/ 308 w 434"/>
                <a:gd name="T19" fmla="*/ 2772 h 606"/>
                <a:gd name="T20" fmla="*/ 338 w 434"/>
                <a:gd name="T21" fmla="*/ 2739 h 606"/>
                <a:gd name="T22" fmla="*/ 382 w 434"/>
                <a:gd name="T23" fmla="*/ 2718 h 606"/>
                <a:gd name="T24" fmla="*/ 394 w 434"/>
                <a:gd name="T25" fmla="*/ 2713 h 606"/>
                <a:gd name="T26" fmla="*/ 406 w 434"/>
                <a:gd name="T27" fmla="*/ 2709 h 606"/>
                <a:gd name="T28" fmla="*/ 420 w 434"/>
                <a:gd name="T29" fmla="*/ 2705 h 606"/>
                <a:gd name="T30" fmla="*/ 434 w 434"/>
                <a:gd name="T31" fmla="*/ 2701 h 606"/>
                <a:gd name="T32" fmla="*/ 434 w 434"/>
                <a:gd name="T33" fmla="*/ 2693 h 606"/>
                <a:gd name="T34" fmla="*/ 214 w 434"/>
                <a:gd name="T35" fmla="*/ 2364 h 606"/>
                <a:gd name="T36" fmla="*/ 223 w 434"/>
                <a:gd name="T37" fmla="*/ 2431 h 606"/>
                <a:gd name="T38" fmla="*/ 224 w 434"/>
                <a:gd name="T39" fmla="*/ 2472 h 606"/>
                <a:gd name="T40" fmla="*/ 213 w 434"/>
                <a:gd name="T41" fmla="*/ 2505 h 606"/>
                <a:gd name="T42" fmla="*/ 189 w 434"/>
                <a:gd name="T43" fmla="*/ 2547 h 606"/>
                <a:gd name="T44" fmla="*/ 140 w 434"/>
                <a:gd name="T45" fmla="*/ 2605 h 606"/>
                <a:gd name="T46" fmla="*/ 78 w 434"/>
                <a:gd name="T47" fmla="*/ 2658 h 606"/>
                <a:gd name="T48" fmla="*/ 23 w 434"/>
                <a:gd name="T49" fmla="*/ 2698 h 606"/>
                <a:gd name="T50" fmla="*/ 0 w 434"/>
                <a:gd name="T51" fmla="*/ 2714 h 606"/>
                <a:gd name="T52" fmla="*/ 92 w 434"/>
                <a:gd name="T53" fmla="*/ 2697 h 606"/>
                <a:gd name="T54" fmla="*/ 143 w 434"/>
                <a:gd name="T55" fmla="*/ 2693 h 606"/>
                <a:gd name="T56" fmla="*/ 434 w 434"/>
                <a:gd name="T57" fmla="*/ 2693 h 606"/>
                <a:gd name="T58" fmla="*/ 434 w 434"/>
                <a:gd name="T59" fmla="*/ 2428 h 606"/>
                <a:gd name="T60" fmla="*/ 354 w 434"/>
                <a:gd name="T61" fmla="*/ 2428 h 606"/>
                <a:gd name="T62" fmla="*/ 304 w 434"/>
                <a:gd name="T63" fmla="*/ 2424 h 606"/>
                <a:gd name="T64" fmla="*/ 259 w 434"/>
                <a:gd name="T65" fmla="*/ 2401 h 606"/>
                <a:gd name="T66" fmla="*/ 227 w 434"/>
                <a:gd name="T67" fmla="*/ 2376 h 606"/>
                <a:gd name="T68" fmla="*/ 214 w 434"/>
                <a:gd name="T69" fmla="*/ 2364 h 606"/>
                <a:gd name="T70" fmla="*/ 434 w 434"/>
                <a:gd name="T71" fmla="*/ 2391 h 606"/>
                <a:gd name="T72" fmla="*/ 412 w 434"/>
                <a:gd name="T73" fmla="*/ 2404 h 606"/>
                <a:gd name="T74" fmla="*/ 391 w 434"/>
                <a:gd name="T75" fmla="*/ 2415 h 606"/>
                <a:gd name="T76" fmla="*/ 372 w 434"/>
                <a:gd name="T77" fmla="*/ 2424 h 606"/>
                <a:gd name="T78" fmla="*/ 354 w 434"/>
                <a:gd name="T79" fmla="*/ 2428 h 606"/>
                <a:gd name="T80" fmla="*/ 434 w 434"/>
                <a:gd name="T81" fmla="*/ 2428 h 606"/>
                <a:gd name="T82" fmla="*/ 434 w 434"/>
                <a:gd name="T83" fmla="*/ 2391 h 6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3163 w 434"/>
                <a:gd name="T127" fmla="*/ 3163 h 606"/>
                <a:gd name="T128" fmla="*/ 18437 w 434"/>
                <a:gd name="T129" fmla="*/ 18437 h 6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4" h="606">
                  <a:moveTo>
                    <a:pt x="434" y="329"/>
                  </a:moveTo>
                  <a:lnTo>
                    <a:pt x="143" y="329"/>
                  </a:lnTo>
                  <a:lnTo>
                    <a:pt x="170" y="340"/>
                  </a:lnTo>
                  <a:lnTo>
                    <a:pt x="190" y="368"/>
                  </a:lnTo>
                  <a:lnTo>
                    <a:pt x="210" y="428"/>
                  </a:lnTo>
                  <a:lnTo>
                    <a:pt x="221" y="507"/>
                  </a:lnTo>
                  <a:lnTo>
                    <a:pt x="226" y="576"/>
                  </a:lnTo>
                  <a:lnTo>
                    <a:pt x="227" y="606"/>
                  </a:lnTo>
                  <a:lnTo>
                    <a:pt x="275" y="477"/>
                  </a:lnTo>
                  <a:lnTo>
                    <a:pt x="308" y="408"/>
                  </a:lnTo>
                  <a:lnTo>
                    <a:pt x="338" y="375"/>
                  </a:lnTo>
                  <a:lnTo>
                    <a:pt x="382" y="354"/>
                  </a:lnTo>
                  <a:lnTo>
                    <a:pt x="394" y="349"/>
                  </a:lnTo>
                  <a:lnTo>
                    <a:pt x="406" y="345"/>
                  </a:lnTo>
                  <a:lnTo>
                    <a:pt x="420" y="341"/>
                  </a:lnTo>
                  <a:lnTo>
                    <a:pt x="434" y="337"/>
                  </a:lnTo>
                  <a:lnTo>
                    <a:pt x="434" y="329"/>
                  </a:lnTo>
                  <a:close/>
                  <a:moveTo>
                    <a:pt x="214" y="0"/>
                  </a:moveTo>
                  <a:lnTo>
                    <a:pt x="223" y="67"/>
                  </a:lnTo>
                  <a:lnTo>
                    <a:pt x="224" y="108"/>
                  </a:lnTo>
                  <a:lnTo>
                    <a:pt x="213" y="141"/>
                  </a:lnTo>
                  <a:lnTo>
                    <a:pt x="189" y="183"/>
                  </a:lnTo>
                  <a:lnTo>
                    <a:pt x="140" y="241"/>
                  </a:lnTo>
                  <a:lnTo>
                    <a:pt x="78" y="294"/>
                  </a:lnTo>
                  <a:lnTo>
                    <a:pt x="23" y="334"/>
                  </a:lnTo>
                  <a:lnTo>
                    <a:pt x="0" y="350"/>
                  </a:lnTo>
                  <a:lnTo>
                    <a:pt x="92" y="333"/>
                  </a:lnTo>
                  <a:lnTo>
                    <a:pt x="143" y="329"/>
                  </a:lnTo>
                  <a:lnTo>
                    <a:pt x="434" y="329"/>
                  </a:lnTo>
                  <a:lnTo>
                    <a:pt x="434" y="64"/>
                  </a:lnTo>
                  <a:lnTo>
                    <a:pt x="354" y="64"/>
                  </a:lnTo>
                  <a:lnTo>
                    <a:pt x="304" y="60"/>
                  </a:lnTo>
                  <a:lnTo>
                    <a:pt x="259" y="37"/>
                  </a:lnTo>
                  <a:lnTo>
                    <a:pt x="227" y="12"/>
                  </a:lnTo>
                  <a:lnTo>
                    <a:pt x="214" y="0"/>
                  </a:lnTo>
                  <a:close/>
                  <a:moveTo>
                    <a:pt x="434" y="27"/>
                  </a:moveTo>
                  <a:lnTo>
                    <a:pt x="412" y="40"/>
                  </a:lnTo>
                  <a:lnTo>
                    <a:pt x="391" y="51"/>
                  </a:lnTo>
                  <a:lnTo>
                    <a:pt x="372" y="60"/>
                  </a:lnTo>
                  <a:lnTo>
                    <a:pt x="354" y="64"/>
                  </a:lnTo>
                  <a:lnTo>
                    <a:pt x="434" y="64"/>
                  </a:lnTo>
                  <a:lnTo>
                    <a:pt x="434" y="27"/>
                  </a:lnTo>
                  <a:close/>
                </a:path>
              </a:pathLst>
            </a:custGeom>
            <a:solidFill>
              <a:srgbClr val="ED1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10" name="AutoShape 84"/>
            <p:cNvSpPr>
              <a:spLocks/>
            </p:cNvSpPr>
            <p:nvPr/>
          </p:nvSpPr>
          <p:spPr bwMode="auto">
            <a:xfrm>
              <a:off x="1604" y="2045"/>
              <a:ext cx="455" cy="431"/>
            </a:xfrm>
            <a:custGeom>
              <a:avLst/>
              <a:gdLst>
                <a:gd name="T0" fmla="*/ 245 w 455"/>
                <a:gd name="T1" fmla="*/ 2045 h 431"/>
                <a:gd name="T2" fmla="*/ 238 w 455"/>
                <a:gd name="T3" fmla="*/ 2059 h 431"/>
                <a:gd name="T4" fmla="*/ 219 w 455"/>
                <a:gd name="T5" fmla="*/ 2093 h 431"/>
                <a:gd name="T6" fmla="*/ 192 w 455"/>
                <a:gd name="T7" fmla="*/ 2136 h 431"/>
                <a:gd name="T8" fmla="*/ 158 w 455"/>
                <a:gd name="T9" fmla="*/ 2173 h 431"/>
                <a:gd name="T10" fmla="*/ 129 w 455"/>
                <a:gd name="T11" fmla="*/ 2199 h 431"/>
                <a:gd name="T12" fmla="*/ 102 w 455"/>
                <a:gd name="T13" fmla="*/ 2215 h 431"/>
                <a:gd name="T14" fmla="*/ 64 w 455"/>
                <a:gd name="T15" fmla="*/ 2228 h 431"/>
                <a:gd name="T16" fmla="*/ 0 w 455"/>
                <a:gd name="T17" fmla="*/ 2244 h 431"/>
                <a:gd name="T18" fmla="*/ 13 w 455"/>
                <a:gd name="T19" fmla="*/ 2247 h 431"/>
                <a:gd name="T20" fmla="*/ 42 w 455"/>
                <a:gd name="T21" fmla="*/ 2257 h 431"/>
                <a:gd name="T22" fmla="*/ 73 w 455"/>
                <a:gd name="T23" fmla="*/ 2275 h 431"/>
                <a:gd name="T24" fmla="*/ 89 w 455"/>
                <a:gd name="T25" fmla="*/ 2303 h 431"/>
                <a:gd name="T26" fmla="*/ 90 w 455"/>
                <a:gd name="T27" fmla="*/ 2331 h 431"/>
                <a:gd name="T28" fmla="*/ 83 w 455"/>
                <a:gd name="T29" fmla="*/ 2358 h 431"/>
                <a:gd name="T30" fmla="*/ 59 w 455"/>
                <a:gd name="T31" fmla="*/ 2401 h 431"/>
                <a:gd name="T32" fmla="*/ 12 w 455"/>
                <a:gd name="T33" fmla="*/ 2475 h 431"/>
                <a:gd name="T34" fmla="*/ 33 w 455"/>
                <a:gd name="T35" fmla="*/ 2456 h 431"/>
                <a:gd name="T36" fmla="*/ 84 w 455"/>
                <a:gd name="T37" fmla="*/ 2412 h 431"/>
                <a:gd name="T38" fmla="*/ 144 w 455"/>
                <a:gd name="T39" fmla="*/ 2366 h 431"/>
                <a:gd name="T40" fmla="*/ 194 w 455"/>
                <a:gd name="T41" fmla="*/ 2341 h 431"/>
                <a:gd name="T42" fmla="*/ 227 w 455"/>
                <a:gd name="T43" fmla="*/ 2335 h 431"/>
                <a:gd name="T44" fmla="*/ 331 w 455"/>
                <a:gd name="T45" fmla="*/ 2335 h 431"/>
                <a:gd name="T46" fmla="*/ 322 w 455"/>
                <a:gd name="T47" fmla="*/ 2312 h 431"/>
                <a:gd name="T48" fmla="*/ 315 w 455"/>
                <a:gd name="T49" fmla="*/ 2266 h 431"/>
                <a:gd name="T50" fmla="*/ 328 w 455"/>
                <a:gd name="T51" fmla="*/ 2223 h 431"/>
                <a:gd name="T52" fmla="*/ 350 w 455"/>
                <a:gd name="T53" fmla="*/ 2195 h 431"/>
                <a:gd name="T54" fmla="*/ 370 w 455"/>
                <a:gd name="T55" fmla="*/ 2172 h 431"/>
                <a:gd name="T56" fmla="*/ 401 w 455"/>
                <a:gd name="T57" fmla="*/ 2142 h 431"/>
                <a:gd name="T58" fmla="*/ 417 w 455"/>
                <a:gd name="T59" fmla="*/ 2127 h 431"/>
                <a:gd name="T60" fmla="*/ 297 w 455"/>
                <a:gd name="T61" fmla="*/ 2127 h 431"/>
                <a:gd name="T62" fmla="*/ 273 w 455"/>
                <a:gd name="T63" fmla="*/ 2120 h 431"/>
                <a:gd name="T64" fmla="*/ 260 w 455"/>
                <a:gd name="T65" fmla="*/ 2109 h 431"/>
                <a:gd name="T66" fmla="*/ 252 w 455"/>
                <a:gd name="T67" fmla="*/ 2086 h 431"/>
                <a:gd name="T68" fmla="*/ 245 w 455"/>
                <a:gd name="T69" fmla="*/ 2045 h 431"/>
                <a:gd name="T70" fmla="*/ 331 w 455"/>
                <a:gd name="T71" fmla="*/ 2335 h 431"/>
                <a:gd name="T72" fmla="*/ 227 w 455"/>
                <a:gd name="T73" fmla="*/ 2335 h 431"/>
                <a:gd name="T74" fmla="*/ 253 w 455"/>
                <a:gd name="T75" fmla="*/ 2336 h 431"/>
                <a:gd name="T76" fmla="*/ 287 w 455"/>
                <a:gd name="T77" fmla="*/ 2345 h 431"/>
                <a:gd name="T78" fmla="*/ 343 w 455"/>
                <a:gd name="T79" fmla="*/ 2364 h 431"/>
                <a:gd name="T80" fmla="*/ 336 w 455"/>
                <a:gd name="T81" fmla="*/ 2349 h 431"/>
                <a:gd name="T82" fmla="*/ 331 w 455"/>
                <a:gd name="T83" fmla="*/ 2335 h 431"/>
                <a:gd name="T84" fmla="*/ 454 w 455"/>
                <a:gd name="T85" fmla="*/ 2092 h 431"/>
                <a:gd name="T86" fmla="*/ 435 w 455"/>
                <a:gd name="T87" fmla="*/ 2099 h 431"/>
                <a:gd name="T88" fmla="*/ 391 w 455"/>
                <a:gd name="T89" fmla="*/ 2113 h 431"/>
                <a:gd name="T90" fmla="*/ 339 w 455"/>
                <a:gd name="T91" fmla="*/ 2126 h 431"/>
                <a:gd name="T92" fmla="*/ 297 w 455"/>
                <a:gd name="T93" fmla="*/ 2127 h 431"/>
                <a:gd name="T94" fmla="*/ 417 w 455"/>
                <a:gd name="T95" fmla="*/ 2127 h 431"/>
                <a:gd name="T96" fmla="*/ 454 w 455"/>
                <a:gd name="T97" fmla="*/ 2092 h 4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3163 w 455"/>
                <a:gd name="T148" fmla="*/ 3163 h 431"/>
                <a:gd name="T149" fmla="*/ 18437 w 455"/>
                <a:gd name="T150" fmla="*/ 18437 h 43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5" h="431">
                  <a:moveTo>
                    <a:pt x="245" y="0"/>
                  </a:moveTo>
                  <a:lnTo>
                    <a:pt x="238" y="14"/>
                  </a:lnTo>
                  <a:lnTo>
                    <a:pt x="219" y="48"/>
                  </a:lnTo>
                  <a:lnTo>
                    <a:pt x="192" y="91"/>
                  </a:lnTo>
                  <a:lnTo>
                    <a:pt x="158" y="128"/>
                  </a:lnTo>
                  <a:lnTo>
                    <a:pt x="129" y="154"/>
                  </a:lnTo>
                  <a:lnTo>
                    <a:pt x="102" y="170"/>
                  </a:lnTo>
                  <a:lnTo>
                    <a:pt x="64" y="183"/>
                  </a:lnTo>
                  <a:lnTo>
                    <a:pt x="0" y="199"/>
                  </a:lnTo>
                  <a:lnTo>
                    <a:pt x="13" y="202"/>
                  </a:lnTo>
                  <a:lnTo>
                    <a:pt x="42" y="212"/>
                  </a:lnTo>
                  <a:lnTo>
                    <a:pt x="73" y="230"/>
                  </a:lnTo>
                  <a:lnTo>
                    <a:pt x="89" y="258"/>
                  </a:lnTo>
                  <a:lnTo>
                    <a:pt x="90" y="286"/>
                  </a:lnTo>
                  <a:lnTo>
                    <a:pt x="83" y="313"/>
                  </a:lnTo>
                  <a:lnTo>
                    <a:pt x="59" y="356"/>
                  </a:lnTo>
                  <a:lnTo>
                    <a:pt x="12" y="430"/>
                  </a:lnTo>
                  <a:lnTo>
                    <a:pt x="33" y="411"/>
                  </a:lnTo>
                  <a:lnTo>
                    <a:pt x="84" y="367"/>
                  </a:lnTo>
                  <a:lnTo>
                    <a:pt x="144" y="321"/>
                  </a:lnTo>
                  <a:lnTo>
                    <a:pt x="194" y="296"/>
                  </a:lnTo>
                  <a:lnTo>
                    <a:pt x="227" y="290"/>
                  </a:lnTo>
                  <a:lnTo>
                    <a:pt x="331" y="290"/>
                  </a:lnTo>
                  <a:lnTo>
                    <a:pt x="322" y="267"/>
                  </a:lnTo>
                  <a:lnTo>
                    <a:pt x="315" y="221"/>
                  </a:lnTo>
                  <a:lnTo>
                    <a:pt x="328" y="178"/>
                  </a:lnTo>
                  <a:lnTo>
                    <a:pt x="350" y="150"/>
                  </a:lnTo>
                  <a:lnTo>
                    <a:pt x="370" y="127"/>
                  </a:lnTo>
                  <a:lnTo>
                    <a:pt x="401" y="97"/>
                  </a:lnTo>
                  <a:lnTo>
                    <a:pt x="417" y="82"/>
                  </a:lnTo>
                  <a:lnTo>
                    <a:pt x="297" y="82"/>
                  </a:lnTo>
                  <a:lnTo>
                    <a:pt x="273" y="75"/>
                  </a:lnTo>
                  <a:lnTo>
                    <a:pt x="260" y="64"/>
                  </a:lnTo>
                  <a:lnTo>
                    <a:pt x="252" y="41"/>
                  </a:lnTo>
                  <a:lnTo>
                    <a:pt x="245" y="0"/>
                  </a:lnTo>
                  <a:close/>
                  <a:moveTo>
                    <a:pt x="331" y="290"/>
                  </a:moveTo>
                  <a:lnTo>
                    <a:pt x="227" y="290"/>
                  </a:lnTo>
                  <a:lnTo>
                    <a:pt x="253" y="291"/>
                  </a:lnTo>
                  <a:lnTo>
                    <a:pt x="287" y="300"/>
                  </a:lnTo>
                  <a:lnTo>
                    <a:pt x="343" y="319"/>
                  </a:lnTo>
                  <a:lnTo>
                    <a:pt x="336" y="304"/>
                  </a:lnTo>
                  <a:lnTo>
                    <a:pt x="331" y="290"/>
                  </a:lnTo>
                  <a:close/>
                  <a:moveTo>
                    <a:pt x="454" y="47"/>
                  </a:moveTo>
                  <a:lnTo>
                    <a:pt x="435" y="54"/>
                  </a:lnTo>
                  <a:lnTo>
                    <a:pt x="391" y="68"/>
                  </a:lnTo>
                  <a:lnTo>
                    <a:pt x="339" y="81"/>
                  </a:lnTo>
                  <a:lnTo>
                    <a:pt x="297" y="82"/>
                  </a:lnTo>
                  <a:lnTo>
                    <a:pt x="417" y="82"/>
                  </a:lnTo>
                  <a:lnTo>
                    <a:pt x="454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</p:grpSp>
      <p:grpSp>
        <p:nvGrpSpPr>
          <p:cNvPr id="11" name="Group 68"/>
          <p:cNvGrpSpPr>
            <a:grpSpLocks/>
          </p:cNvGrpSpPr>
          <p:nvPr/>
        </p:nvGrpSpPr>
        <p:grpSpPr bwMode="auto">
          <a:xfrm>
            <a:off x="1251686" y="5288574"/>
            <a:ext cx="1321452" cy="462915"/>
            <a:chOff x="2548" y="2020"/>
            <a:chExt cx="2435" cy="865"/>
          </a:xfrm>
        </p:grpSpPr>
        <p:pic>
          <p:nvPicPr>
            <p:cNvPr id="12" name="Picture 8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3" y="2063"/>
              <a:ext cx="455" cy="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2136"/>
              <a:ext cx="199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6" y="2020"/>
              <a:ext cx="215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7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6" y="2136"/>
              <a:ext cx="198" cy="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3" y="2129"/>
              <a:ext cx="636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7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2483"/>
              <a:ext cx="488" cy="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7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4" y="2550"/>
              <a:ext cx="396" cy="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7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5" y="2556"/>
              <a:ext cx="215" cy="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7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1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AutoShape 73"/>
            <p:cNvSpPr>
              <a:spLocks/>
            </p:cNvSpPr>
            <p:nvPr/>
          </p:nvSpPr>
          <p:spPr bwMode="auto">
            <a:xfrm>
              <a:off x="4015" y="2458"/>
              <a:ext cx="128" cy="427"/>
            </a:xfrm>
            <a:custGeom>
              <a:avLst/>
              <a:gdLst>
                <a:gd name="T0" fmla="*/ 103 w 128"/>
                <a:gd name="T1" fmla="*/ 2458 h 427"/>
                <a:gd name="T2" fmla="*/ 84 w 128"/>
                <a:gd name="T3" fmla="*/ 2458 h 427"/>
                <a:gd name="T4" fmla="*/ 76 w 128"/>
                <a:gd name="T5" fmla="*/ 2461 h 427"/>
                <a:gd name="T6" fmla="*/ 69 w 128"/>
                <a:gd name="T7" fmla="*/ 2467 h 427"/>
                <a:gd name="T8" fmla="*/ 63 w 128"/>
                <a:gd name="T9" fmla="*/ 2473 h 427"/>
                <a:gd name="T10" fmla="*/ 59 w 128"/>
                <a:gd name="T11" fmla="*/ 2481 h 427"/>
                <a:gd name="T12" fmla="*/ 59 w 128"/>
                <a:gd name="T13" fmla="*/ 2502 h 427"/>
                <a:gd name="T14" fmla="*/ 63 w 128"/>
                <a:gd name="T15" fmla="*/ 2510 h 427"/>
                <a:gd name="T16" fmla="*/ 69 w 128"/>
                <a:gd name="T17" fmla="*/ 2516 h 427"/>
                <a:gd name="T18" fmla="*/ 76 w 128"/>
                <a:gd name="T19" fmla="*/ 2522 h 427"/>
                <a:gd name="T20" fmla="*/ 84 w 128"/>
                <a:gd name="T21" fmla="*/ 2526 h 427"/>
                <a:gd name="T22" fmla="*/ 103 w 128"/>
                <a:gd name="T23" fmla="*/ 2526 h 427"/>
                <a:gd name="T24" fmla="*/ 110 w 128"/>
                <a:gd name="T25" fmla="*/ 2522 h 427"/>
                <a:gd name="T26" fmla="*/ 117 w 128"/>
                <a:gd name="T27" fmla="*/ 2516 h 427"/>
                <a:gd name="T28" fmla="*/ 124 w 128"/>
                <a:gd name="T29" fmla="*/ 2510 h 427"/>
                <a:gd name="T30" fmla="*/ 127 w 128"/>
                <a:gd name="T31" fmla="*/ 2502 h 427"/>
                <a:gd name="T32" fmla="*/ 127 w 128"/>
                <a:gd name="T33" fmla="*/ 2481 h 427"/>
                <a:gd name="T34" fmla="*/ 124 w 128"/>
                <a:gd name="T35" fmla="*/ 2473 h 427"/>
                <a:gd name="T36" fmla="*/ 117 w 128"/>
                <a:gd name="T37" fmla="*/ 2467 h 427"/>
                <a:gd name="T38" fmla="*/ 110 w 128"/>
                <a:gd name="T39" fmla="*/ 2461 h 427"/>
                <a:gd name="T40" fmla="*/ 103 w 128"/>
                <a:gd name="T41" fmla="*/ 2458 h 427"/>
                <a:gd name="T42" fmla="*/ 7 w 128"/>
                <a:gd name="T43" fmla="*/ 2834 h 427"/>
                <a:gd name="T44" fmla="*/ 0 w 128"/>
                <a:gd name="T45" fmla="*/ 2879 h 427"/>
                <a:gd name="T46" fmla="*/ 5 w 128"/>
                <a:gd name="T47" fmla="*/ 2881 h 427"/>
                <a:gd name="T48" fmla="*/ 12 w 128"/>
                <a:gd name="T49" fmla="*/ 2883 h 427"/>
                <a:gd name="T50" fmla="*/ 19 w 128"/>
                <a:gd name="T51" fmla="*/ 2883 h 427"/>
                <a:gd name="T52" fmla="*/ 26 w 128"/>
                <a:gd name="T53" fmla="*/ 2884 h 427"/>
                <a:gd name="T54" fmla="*/ 32 w 128"/>
                <a:gd name="T55" fmla="*/ 2885 h 427"/>
                <a:gd name="T56" fmla="*/ 36 w 128"/>
                <a:gd name="T57" fmla="*/ 2885 h 427"/>
                <a:gd name="T58" fmla="*/ 55 w 128"/>
                <a:gd name="T59" fmla="*/ 2883 h 427"/>
                <a:gd name="T60" fmla="*/ 72 w 128"/>
                <a:gd name="T61" fmla="*/ 2879 h 427"/>
                <a:gd name="T62" fmla="*/ 87 w 128"/>
                <a:gd name="T63" fmla="*/ 2872 h 427"/>
                <a:gd name="T64" fmla="*/ 99 w 128"/>
                <a:gd name="T65" fmla="*/ 2862 h 427"/>
                <a:gd name="T66" fmla="*/ 109 w 128"/>
                <a:gd name="T67" fmla="*/ 2850 h 427"/>
                <a:gd name="T68" fmla="*/ 114 w 128"/>
                <a:gd name="T69" fmla="*/ 2837 h 427"/>
                <a:gd name="T70" fmla="*/ 22 w 128"/>
                <a:gd name="T71" fmla="*/ 2837 h 427"/>
                <a:gd name="T72" fmla="*/ 14 w 128"/>
                <a:gd name="T73" fmla="*/ 2836 h 427"/>
                <a:gd name="T74" fmla="*/ 7 w 128"/>
                <a:gd name="T75" fmla="*/ 2834 h 427"/>
                <a:gd name="T76" fmla="*/ 121 w 128"/>
                <a:gd name="T77" fmla="*/ 2562 h 427"/>
                <a:gd name="T78" fmla="*/ 66 w 128"/>
                <a:gd name="T79" fmla="*/ 2562 h 427"/>
                <a:gd name="T80" fmla="*/ 66 w 128"/>
                <a:gd name="T81" fmla="*/ 2807 h 427"/>
                <a:gd name="T82" fmla="*/ 64 w 128"/>
                <a:gd name="T83" fmla="*/ 2819 h 427"/>
                <a:gd name="T84" fmla="*/ 53 w 128"/>
                <a:gd name="T85" fmla="*/ 2833 h 427"/>
                <a:gd name="T86" fmla="*/ 44 w 128"/>
                <a:gd name="T87" fmla="*/ 2837 h 427"/>
                <a:gd name="T88" fmla="*/ 114 w 128"/>
                <a:gd name="T89" fmla="*/ 2837 h 427"/>
                <a:gd name="T90" fmla="*/ 116 w 128"/>
                <a:gd name="T91" fmla="*/ 2834 h 427"/>
                <a:gd name="T92" fmla="*/ 116 w 128"/>
                <a:gd name="T93" fmla="*/ 2833 h 427"/>
                <a:gd name="T94" fmla="*/ 120 w 128"/>
                <a:gd name="T95" fmla="*/ 2815 h 427"/>
                <a:gd name="T96" fmla="*/ 121 w 128"/>
                <a:gd name="T97" fmla="*/ 2793 h 427"/>
                <a:gd name="T98" fmla="*/ 121 w 128"/>
                <a:gd name="T99" fmla="*/ 2562 h 42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3163 w 128"/>
                <a:gd name="T151" fmla="*/ 3163 h 427"/>
                <a:gd name="T152" fmla="*/ 18437 w 128"/>
                <a:gd name="T153" fmla="*/ 18437 h 42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" h="427">
                  <a:moveTo>
                    <a:pt x="103" y="0"/>
                  </a:moveTo>
                  <a:lnTo>
                    <a:pt x="84" y="0"/>
                  </a:lnTo>
                  <a:lnTo>
                    <a:pt x="76" y="3"/>
                  </a:lnTo>
                  <a:lnTo>
                    <a:pt x="69" y="9"/>
                  </a:lnTo>
                  <a:lnTo>
                    <a:pt x="63" y="15"/>
                  </a:lnTo>
                  <a:lnTo>
                    <a:pt x="59" y="23"/>
                  </a:lnTo>
                  <a:lnTo>
                    <a:pt x="59" y="44"/>
                  </a:lnTo>
                  <a:lnTo>
                    <a:pt x="63" y="52"/>
                  </a:lnTo>
                  <a:lnTo>
                    <a:pt x="69" y="58"/>
                  </a:lnTo>
                  <a:lnTo>
                    <a:pt x="76" y="64"/>
                  </a:lnTo>
                  <a:lnTo>
                    <a:pt x="84" y="68"/>
                  </a:lnTo>
                  <a:lnTo>
                    <a:pt x="103" y="68"/>
                  </a:lnTo>
                  <a:lnTo>
                    <a:pt x="110" y="64"/>
                  </a:lnTo>
                  <a:lnTo>
                    <a:pt x="117" y="58"/>
                  </a:lnTo>
                  <a:lnTo>
                    <a:pt x="124" y="52"/>
                  </a:lnTo>
                  <a:lnTo>
                    <a:pt x="127" y="44"/>
                  </a:lnTo>
                  <a:lnTo>
                    <a:pt x="127" y="23"/>
                  </a:lnTo>
                  <a:lnTo>
                    <a:pt x="124" y="15"/>
                  </a:lnTo>
                  <a:lnTo>
                    <a:pt x="117" y="9"/>
                  </a:lnTo>
                  <a:lnTo>
                    <a:pt x="110" y="3"/>
                  </a:lnTo>
                  <a:lnTo>
                    <a:pt x="103" y="0"/>
                  </a:lnTo>
                  <a:close/>
                  <a:moveTo>
                    <a:pt x="7" y="376"/>
                  </a:moveTo>
                  <a:lnTo>
                    <a:pt x="0" y="421"/>
                  </a:lnTo>
                  <a:lnTo>
                    <a:pt x="5" y="423"/>
                  </a:lnTo>
                  <a:lnTo>
                    <a:pt x="12" y="425"/>
                  </a:lnTo>
                  <a:lnTo>
                    <a:pt x="19" y="425"/>
                  </a:lnTo>
                  <a:lnTo>
                    <a:pt x="26" y="426"/>
                  </a:lnTo>
                  <a:lnTo>
                    <a:pt x="32" y="427"/>
                  </a:lnTo>
                  <a:lnTo>
                    <a:pt x="36" y="427"/>
                  </a:lnTo>
                  <a:lnTo>
                    <a:pt x="55" y="425"/>
                  </a:lnTo>
                  <a:lnTo>
                    <a:pt x="72" y="421"/>
                  </a:lnTo>
                  <a:lnTo>
                    <a:pt x="87" y="414"/>
                  </a:lnTo>
                  <a:lnTo>
                    <a:pt x="99" y="404"/>
                  </a:lnTo>
                  <a:lnTo>
                    <a:pt x="109" y="392"/>
                  </a:lnTo>
                  <a:lnTo>
                    <a:pt x="114" y="379"/>
                  </a:lnTo>
                  <a:lnTo>
                    <a:pt x="22" y="379"/>
                  </a:lnTo>
                  <a:lnTo>
                    <a:pt x="14" y="378"/>
                  </a:lnTo>
                  <a:lnTo>
                    <a:pt x="7" y="376"/>
                  </a:lnTo>
                  <a:close/>
                  <a:moveTo>
                    <a:pt x="121" y="104"/>
                  </a:moveTo>
                  <a:lnTo>
                    <a:pt x="66" y="104"/>
                  </a:lnTo>
                  <a:lnTo>
                    <a:pt x="66" y="349"/>
                  </a:lnTo>
                  <a:lnTo>
                    <a:pt x="64" y="361"/>
                  </a:lnTo>
                  <a:lnTo>
                    <a:pt x="53" y="375"/>
                  </a:lnTo>
                  <a:lnTo>
                    <a:pt x="44" y="379"/>
                  </a:lnTo>
                  <a:lnTo>
                    <a:pt x="114" y="379"/>
                  </a:lnTo>
                  <a:lnTo>
                    <a:pt x="116" y="376"/>
                  </a:lnTo>
                  <a:lnTo>
                    <a:pt x="116" y="375"/>
                  </a:lnTo>
                  <a:lnTo>
                    <a:pt x="120" y="357"/>
                  </a:lnTo>
                  <a:lnTo>
                    <a:pt x="121" y="335"/>
                  </a:lnTo>
                  <a:lnTo>
                    <a:pt x="121" y="104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2" name="Picture 7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5" y="2550"/>
              <a:ext cx="17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" y="2446"/>
              <a:ext cx="211" cy="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AutoShape 70"/>
            <p:cNvSpPr>
              <a:spLocks/>
            </p:cNvSpPr>
            <p:nvPr/>
          </p:nvSpPr>
          <p:spPr bwMode="auto">
            <a:xfrm>
              <a:off x="4651" y="2458"/>
              <a:ext cx="68" cy="343"/>
            </a:xfrm>
            <a:custGeom>
              <a:avLst/>
              <a:gdLst>
                <a:gd name="T0" fmla="*/ 62 w 68"/>
                <a:gd name="T1" fmla="*/ 2562 h 343"/>
                <a:gd name="T2" fmla="*/ 7 w 68"/>
                <a:gd name="T3" fmla="*/ 2562 h 343"/>
                <a:gd name="T4" fmla="*/ 7 w 68"/>
                <a:gd name="T5" fmla="*/ 2800 h 343"/>
                <a:gd name="T6" fmla="*/ 62 w 68"/>
                <a:gd name="T7" fmla="*/ 2800 h 343"/>
                <a:gd name="T8" fmla="*/ 62 w 68"/>
                <a:gd name="T9" fmla="*/ 2562 h 343"/>
                <a:gd name="T10" fmla="*/ 43 w 68"/>
                <a:gd name="T11" fmla="*/ 2458 h 343"/>
                <a:gd name="T12" fmla="*/ 25 w 68"/>
                <a:gd name="T13" fmla="*/ 2458 h 343"/>
                <a:gd name="T14" fmla="*/ 17 w 68"/>
                <a:gd name="T15" fmla="*/ 2461 h 343"/>
                <a:gd name="T16" fmla="*/ 4 w 68"/>
                <a:gd name="T17" fmla="*/ 2473 h 343"/>
                <a:gd name="T18" fmla="*/ 0 w 68"/>
                <a:gd name="T19" fmla="*/ 2481 h 343"/>
                <a:gd name="T20" fmla="*/ 0 w 68"/>
                <a:gd name="T21" fmla="*/ 2502 h 343"/>
                <a:gd name="T22" fmla="*/ 4 w 68"/>
                <a:gd name="T23" fmla="*/ 2510 h 343"/>
                <a:gd name="T24" fmla="*/ 10 w 68"/>
                <a:gd name="T25" fmla="*/ 2516 h 343"/>
                <a:gd name="T26" fmla="*/ 17 w 68"/>
                <a:gd name="T27" fmla="*/ 2522 h 343"/>
                <a:gd name="T28" fmla="*/ 25 w 68"/>
                <a:gd name="T29" fmla="*/ 2526 h 343"/>
                <a:gd name="T30" fmla="*/ 43 w 68"/>
                <a:gd name="T31" fmla="*/ 2526 h 343"/>
                <a:gd name="T32" fmla="*/ 51 w 68"/>
                <a:gd name="T33" fmla="*/ 2522 h 343"/>
                <a:gd name="T34" fmla="*/ 58 w 68"/>
                <a:gd name="T35" fmla="*/ 2516 h 343"/>
                <a:gd name="T36" fmla="*/ 65 w 68"/>
                <a:gd name="T37" fmla="*/ 2510 h 343"/>
                <a:gd name="T38" fmla="*/ 68 w 68"/>
                <a:gd name="T39" fmla="*/ 2502 h 343"/>
                <a:gd name="T40" fmla="*/ 68 w 68"/>
                <a:gd name="T41" fmla="*/ 2481 h 343"/>
                <a:gd name="T42" fmla="*/ 65 w 68"/>
                <a:gd name="T43" fmla="*/ 2473 h 343"/>
                <a:gd name="T44" fmla="*/ 58 w 68"/>
                <a:gd name="T45" fmla="*/ 2467 h 343"/>
                <a:gd name="T46" fmla="*/ 51 w 68"/>
                <a:gd name="T47" fmla="*/ 2461 h 343"/>
                <a:gd name="T48" fmla="*/ 43 w 68"/>
                <a:gd name="T49" fmla="*/ 2458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3163 w 68"/>
                <a:gd name="T76" fmla="*/ 3163 h 343"/>
                <a:gd name="T77" fmla="*/ 18437 w 68"/>
                <a:gd name="T78" fmla="*/ 18437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343">
                  <a:moveTo>
                    <a:pt x="62" y="104"/>
                  </a:moveTo>
                  <a:lnTo>
                    <a:pt x="7" y="104"/>
                  </a:lnTo>
                  <a:lnTo>
                    <a:pt x="7" y="342"/>
                  </a:lnTo>
                  <a:lnTo>
                    <a:pt x="62" y="342"/>
                  </a:lnTo>
                  <a:lnTo>
                    <a:pt x="62" y="104"/>
                  </a:lnTo>
                  <a:close/>
                  <a:moveTo>
                    <a:pt x="43" y="0"/>
                  </a:moveTo>
                  <a:lnTo>
                    <a:pt x="25" y="0"/>
                  </a:lnTo>
                  <a:lnTo>
                    <a:pt x="17" y="3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0" y="44"/>
                  </a:lnTo>
                  <a:lnTo>
                    <a:pt x="4" y="52"/>
                  </a:lnTo>
                  <a:lnTo>
                    <a:pt x="10" y="58"/>
                  </a:lnTo>
                  <a:lnTo>
                    <a:pt x="17" y="64"/>
                  </a:lnTo>
                  <a:lnTo>
                    <a:pt x="25" y="68"/>
                  </a:lnTo>
                  <a:lnTo>
                    <a:pt x="43" y="68"/>
                  </a:lnTo>
                  <a:lnTo>
                    <a:pt x="51" y="64"/>
                  </a:lnTo>
                  <a:lnTo>
                    <a:pt x="58" y="58"/>
                  </a:lnTo>
                  <a:lnTo>
                    <a:pt x="65" y="52"/>
                  </a:lnTo>
                  <a:lnTo>
                    <a:pt x="68" y="44"/>
                  </a:lnTo>
                  <a:lnTo>
                    <a:pt x="68" y="23"/>
                  </a:lnTo>
                  <a:lnTo>
                    <a:pt x="65" y="15"/>
                  </a:lnTo>
                  <a:lnTo>
                    <a:pt x="58" y="9"/>
                  </a:lnTo>
                  <a:lnTo>
                    <a:pt x="51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5" name="Picture 6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8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0"/>
          <p:cNvGrpSpPr>
            <a:grpSpLocks/>
          </p:cNvGrpSpPr>
          <p:nvPr/>
        </p:nvGrpSpPr>
        <p:grpSpPr bwMode="auto">
          <a:xfrm>
            <a:off x="1079716" y="5821657"/>
            <a:ext cx="714375" cy="168910"/>
            <a:chOff x="2588" y="-1730"/>
            <a:chExt cx="1125" cy="266"/>
          </a:xfrm>
        </p:grpSpPr>
        <p:pic>
          <p:nvPicPr>
            <p:cNvPr id="34" name="Picture 2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" y="-1730"/>
              <a:ext cx="146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7" y="-1684"/>
              <a:ext cx="416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2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0" y="-1683"/>
              <a:ext cx="225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" y="-1680"/>
              <a:ext cx="213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 13"/>
          <p:cNvGrpSpPr>
            <a:grpSpLocks/>
          </p:cNvGrpSpPr>
          <p:nvPr/>
        </p:nvGrpSpPr>
        <p:grpSpPr bwMode="auto">
          <a:xfrm>
            <a:off x="1963636" y="5820387"/>
            <a:ext cx="932815" cy="186055"/>
            <a:chOff x="3827" y="-1756"/>
            <a:chExt cx="1469" cy="293"/>
          </a:xfrm>
        </p:grpSpPr>
        <p:pic>
          <p:nvPicPr>
            <p:cNvPr id="28" name="Picture 19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7" y="-1730"/>
              <a:ext cx="314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" y="-1680"/>
              <a:ext cx="134" cy="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7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-1741"/>
              <a:ext cx="217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6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" y="-1680"/>
              <a:ext cx="126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3" y="-1683"/>
              <a:ext cx="122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4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9" y="-1756"/>
              <a:ext cx="367" cy="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8" name="Obraz 37"/>
          <p:cNvPicPr/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409" y="5161599"/>
            <a:ext cx="3119058" cy="747729"/>
          </a:xfrm>
          <a:prstGeom prst="rect">
            <a:avLst/>
          </a:prstGeom>
          <a:noFill/>
        </p:spPr>
      </p:pic>
      <p:grpSp>
        <p:nvGrpSpPr>
          <p:cNvPr id="39" name="Group 32"/>
          <p:cNvGrpSpPr>
            <a:grpSpLocks/>
          </p:cNvGrpSpPr>
          <p:nvPr/>
        </p:nvGrpSpPr>
        <p:grpSpPr bwMode="auto">
          <a:xfrm>
            <a:off x="8916467" y="5371384"/>
            <a:ext cx="490855" cy="191770"/>
            <a:chOff x="17770" y="2381"/>
            <a:chExt cx="773" cy="302"/>
          </a:xfrm>
        </p:grpSpPr>
        <p:pic>
          <p:nvPicPr>
            <p:cNvPr id="47" name="Picture 35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70" y="2398"/>
              <a:ext cx="219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34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49" y="2468"/>
              <a:ext cx="175" cy="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33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5" y="2381"/>
              <a:ext cx="268" cy="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Group 25"/>
          <p:cNvGrpSpPr>
            <a:grpSpLocks/>
          </p:cNvGrpSpPr>
          <p:nvPr/>
        </p:nvGrpSpPr>
        <p:grpSpPr bwMode="auto">
          <a:xfrm>
            <a:off x="9494317" y="5371384"/>
            <a:ext cx="1274445" cy="238760"/>
            <a:chOff x="18660" y="2381"/>
            <a:chExt cx="2007" cy="376"/>
          </a:xfrm>
        </p:grpSpPr>
        <p:pic>
          <p:nvPicPr>
            <p:cNvPr id="41" name="Picture 31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0" y="2403"/>
              <a:ext cx="429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30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8" y="2462"/>
              <a:ext cx="348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9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4" y="2468"/>
              <a:ext cx="189" cy="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8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8" y="2381"/>
              <a:ext cx="291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7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8" y="2462"/>
              <a:ext cx="154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6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94" y="2404"/>
              <a:ext cx="373" cy="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1" name="Group 36"/>
          <p:cNvGrpSpPr>
            <a:grpSpLocks/>
          </p:cNvGrpSpPr>
          <p:nvPr/>
        </p:nvGrpSpPr>
        <p:grpSpPr bwMode="auto">
          <a:xfrm>
            <a:off x="10964183" y="5278697"/>
            <a:ext cx="1056640" cy="706755"/>
            <a:chOff x="21036" y="2166"/>
            <a:chExt cx="1664" cy="1113"/>
          </a:xfrm>
        </p:grpSpPr>
        <p:sp>
          <p:nvSpPr>
            <p:cNvPr id="62" name="Rectangle 45"/>
            <p:cNvSpPr>
              <a:spLocks noChangeArrowheads="1"/>
            </p:cNvSpPr>
            <p:nvPr/>
          </p:nvSpPr>
          <p:spPr bwMode="auto">
            <a:xfrm>
              <a:off x="21036" y="2166"/>
              <a:ext cx="1664" cy="1113"/>
            </a:xfrm>
            <a:prstGeom prst="rect">
              <a:avLst/>
            </a:pr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63" name="Picture 44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2300"/>
              <a:ext cx="115" cy="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43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348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42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47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41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0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3029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39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2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38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74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37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3" y="2348"/>
              <a:ext cx="247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" name="Text Box 53"/>
          <p:cNvSpPr txBox="1">
            <a:spLocks noChangeArrowheads="1"/>
          </p:cNvSpPr>
          <p:nvPr/>
        </p:nvSpPr>
        <p:spPr bwMode="auto">
          <a:xfrm>
            <a:off x="8756447" y="5572210"/>
            <a:ext cx="20955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     Europejski Fundusz              </a:t>
            </a:r>
          </a:p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Rozwoju Regionalnego</a:t>
            </a:r>
          </a:p>
        </p:txBody>
      </p:sp>
    </p:spTree>
    <p:extLst>
      <p:ext uri="{BB962C8B-B14F-4D97-AF65-F5344CB8AC3E}">
        <p14:creationId xmlns:p14="http://schemas.microsoft.com/office/powerpoint/2010/main" val="8027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15262" y="184124"/>
            <a:ext cx="10019761" cy="128089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 smtClean="0">
                <a:solidFill>
                  <a:srgbClr val="0070C0"/>
                </a:solidFill>
              </a:rPr>
              <a:t>Dofinansowanie do wymiany pieców</a:t>
            </a:r>
            <a:endParaRPr lang="pl-PL" sz="4800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49959" y="1837189"/>
            <a:ext cx="9771497" cy="302522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4000" dirty="0" smtClean="0"/>
              <a:t>Możliwość pozyskania dotacji do </a:t>
            </a:r>
            <a:r>
              <a:rPr lang="pl-PL" sz="4000" b="1" dirty="0" smtClean="0"/>
              <a:t>14 000 tys. zł</a:t>
            </a:r>
            <a:r>
              <a:rPr lang="pl-PL" sz="4000" dirty="0" smtClean="0"/>
              <a:t>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4000" dirty="0" smtClean="0"/>
              <a:t>w tym do  </a:t>
            </a:r>
            <a:r>
              <a:rPr lang="pl-PL" sz="4000" b="1" dirty="0" smtClean="0"/>
              <a:t>8 000 tys. </a:t>
            </a:r>
            <a:r>
              <a:rPr lang="pl-PL" sz="4000" b="1" dirty="0"/>
              <a:t>z</a:t>
            </a:r>
            <a:r>
              <a:rPr lang="pl-PL" sz="4000" b="1" dirty="0" smtClean="0"/>
              <a:t>ł </a:t>
            </a:r>
            <a:r>
              <a:rPr lang="pl-PL" sz="4000" dirty="0" smtClean="0"/>
              <a:t>do źródła ciepła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4000" dirty="0" smtClean="0"/>
              <a:t>i </a:t>
            </a:r>
            <a:r>
              <a:rPr lang="pl-PL" sz="4000" b="1" dirty="0" smtClean="0"/>
              <a:t>6 000 tys. zł </a:t>
            </a:r>
            <a:r>
              <a:rPr lang="pl-PL" sz="4000" dirty="0" smtClean="0"/>
              <a:t>do instalacji wewnętrznej. </a:t>
            </a:r>
            <a:endParaRPr lang="pl-PL" sz="4000" dirty="0"/>
          </a:p>
        </p:txBody>
      </p:sp>
      <p:pic>
        <p:nvPicPr>
          <p:cNvPr id="4" name="Obraz 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970" y="5170657"/>
            <a:ext cx="2935844" cy="9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460885" y="5095182"/>
            <a:ext cx="534670" cy="1069340"/>
            <a:chOff x="1325" y="1747"/>
            <a:chExt cx="842" cy="1684"/>
          </a:xfrm>
        </p:grpSpPr>
        <p:sp>
          <p:nvSpPr>
            <p:cNvPr id="6" name="Freeform 87"/>
            <p:cNvSpPr>
              <a:spLocks/>
            </p:cNvSpPr>
            <p:nvPr/>
          </p:nvSpPr>
          <p:spPr bwMode="auto">
            <a:xfrm>
              <a:off x="1325" y="1747"/>
              <a:ext cx="842" cy="1684"/>
            </a:xfrm>
            <a:custGeom>
              <a:avLst/>
              <a:gdLst>
                <a:gd name="T0" fmla="*/ 842 w 842"/>
                <a:gd name="T1" fmla="*/ 1747 h 1684"/>
                <a:gd name="T2" fmla="*/ 0 w 842"/>
                <a:gd name="T3" fmla="*/ 2011 h 1684"/>
                <a:gd name="T4" fmla="*/ 0 w 842"/>
                <a:gd name="T5" fmla="*/ 3273 h 1684"/>
                <a:gd name="T6" fmla="*/ 842 w 842"/>
                <a:gd name="T7" fmla="*/ 3431 h 1684"/>
                <a:gd name="T8" fmla="*/ 842 w 842"/>
                <a:gd name="T9" fmla="*/ 1747 h 16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2" h="1684">
                  <a:moveTo>
                    <a:pt x="842" y="0"/>
                  </a:moveTo>
                  <a:lnTo>
                    <a:pt x="0" y="264"/>
                  </a:lnTo>
                  <a:lnTo>
                    <a:pt x="0" y="1526"/>
                  </a:lnTo>
                  <a:lnTo>
                    <a:pt x="842" y="1684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7" name="AutoShape 86"/>
            <p:cNvSpPr>
              <a:spLocks/>
            </p:cNvSpPr>
            <p:nvPr/>
          </p:nvSpPr>
          <p:spPr bwMode="auto">
            <a:xfrm>
              <a:off x="1325" y="2476"/>
              <a:ext cx="409" cy="665"/>
            </a:xfrm>
            <a:custGeom>
              <a:avLst/>
              <a:gdLst>
                <a:gd name="T0" fmla="*/ 0 w 409"/>
                <a:gd name="T1" fmla="*/ 2642 h 665"/>
                <a:gd name="T2" fmla="*/ 0 w 409"/>
                <a:gd name="T3" fmla="*/ 2970 h 665"/>
                <a:gd name="T4" fmla="*/ 25 w 409"/>
                <a:gd name="T5" fmla="*/ 2989 h 665"/>
                <a:gd name="T6" fmla="*/ 42 w 409"/>
                <a:gd name="T7" fmla="*/ 3013 h 665"/>
                <a:gd name="T8" fmla="*/ 57 w 409"/>
                <a:gd name="T9" fmla="*/ 3058 h 665"/>
                <a:gd name="T10" fmla="*/ 77 w 409"/>
                <a:gd name="T11" fmla="*/ 3140 h 665"/>
                <a:gd name="T12" fmla="*/ 85 w 409"/>
                <a:gd name="T13" fmla="*/ 3105 h 665"/>
                <a:gd name="T14" fmla="*/ 110 w 409"/>
                <a:gd name="T15" fmla="*/ 3023 h 665"/>
                <a:gd name="T16" fmla="*/ 147 w 409"/>
                <a:gd name="T17" fmla="*/ 2930 h 665"/>
                <a:gd name="T18" fmla="*/ 195 w 409"/>
                <a:gd name="T19" fmla="*/ 2861 h 665"/>
                <a:gd name="T20" fmla="*/ 236 w 409"/>
                <a:gd name="T21" fmla="*/ 2825 h 665"/>
                <a:gd name="T22" fmla="*/ 272 w 409"/>
                <a:gd name="T23" fmla="*/ 2798 h 665"/>
                <a:gd name="T24" fmla="*/ 323 w 409"/>
                <a:gd name="T25" fmla="*/ 2766 h 665"/>
                <a:gd name="T26" fmla="*/ 408 w 409"/>
                <a:gd name="T27" fmla="*/ 2714 h 665"/>
                <a:gd name="T28" fmla="*/ 387 w 409"/>
                <a:gd name="T29" fmla="*/ 2712 h 665"/>
                <a:gd name="T30" fmla="*/ 341 w 409"/>
                <a:gd name="T31" fmla="*/ 2706 h 665"/>
                <a:gd name="T32" fmla="*/ 290 w 409"/>
                <a:gd name="T33" fmla="*/ 2689 h 665"/>
                <a:gd name="T34" fmla="*/ 257 w 409"/>
                <a:gd name="T35" fmla="*/ 2659 h 665"/>
                <a:gd name="T36" fmla="*/ 255 w 409"/>
                <a:gd name="T37" fmla="*/ 2652 h 665"/>
                <a:gd name="T38" fmla="*/ 64 w 409"/>
                <a:gd name="T39" fmla="*/ 2652 h 665"/>
                <a:gd name="T40" fmla="*/ 32 w 409"/>
                <a:gd name="T41" fmla="*/ 2649 h 665"/>
                <a:gd name="T42" fmla="*/ 0 w 409"/>
                <a:gd name="T43" fmla="*/ 2642 h 665"/>
                <a:gd name="T44" fmla="*/ 291 w 409"/>
                <a:gd name="T45" fmla="*/ 2476 h 665"/>
                <a:gd name="T46" fmla="*/ 274 w 409"/>
                <a:gd name="T47" fmla="*/ 2496 h 665"/>
                <a:gd name="T48" fmla="*/ 231 w 409"/>
                <a:gd name="T49" fmla="*/ 2543 h 665"/>
                <a:gd name="T50" fmla="*/ 176 w 409"/>
                <a:gd name="T51" fmla="*/ 2597 h 665"/>
                <a:gd name="T52" fmla="*/ 120 w 409"/>
                <a:gd name="T53" fmla="*/ 2640 h 665"/>
                <a:gd name="T54" fmla="*/ 94 w 409"/>
                <a:gd name="T55" fmla="*/ 2650 h 665"/>
                <a:gd name="T56" fmla="*/ 64 w 409"/>
                <a:gd name="T57" fmla="*/ 2652 h 665"/>
                <a:gd name="T58" fmla="*/ 255 w 409"/>
                <a:gd name="T59" fmla="*/ 2652 h 665"/>
                <a:gd name="T60" fmla="*/ 247 w 409"/>
                <a:gd name="T61" fmla="*/ 2628 h 665"/>
                <a:gd name="T62" fmla="*/ 246 w 409"/>
                <a:gd name="T63" fmla="*/ 2599 h 665"/>
                <a:gd name="T64" fmla="*/ 260 w 409"/>
                <a:gd name="T65" fmla="*/ 2554 h 665"/>
                <a:gd name="T66" fmla="*/ 291 w 409"/>
                <a:gd name="T67" fmla="*/ 2476 h 6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3163 w 409"/>
                <a:gd name="T103" fmla="*/ 3163 h 665"/>
                <a:gd name="T104" fmla="*/ 18437 w 409"/>
                <a:gd name="T105" fmla="*/ 18437 h 6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9" h="665">
                  <a:moveTo>
                    <a:pt x="0" y="166"/>
                  </a:moveTo>
                  <a:lnTo>
                    <a:pt x="0" y="494"/>
                  </a:lnTo>
                  <a:lnTo>
                    <a:pt x="25" y="513"/>
                  </a:lnTo>
                  <a:lnTo>
                    <a:pt x="42" y="537"/>
                  </a:lnTo>
                  <a:lnTo>
                    <a:pt x="57" y="582"/>
                  </a:lnTo>
                  <a:lnTo>
                    <a:pt x="77" y="664"/>
                  </a:lnTo>
                  <a:lnTo>
                    <a:pt x="85" y="629"/>
                  </a:lnTo>
                  <a:lnTo>
                    <a:pt x="110" y="547"/>
                  </a:lnTo>
                  <a:lnTo>
                    <a:pt x="147" y="454"/>
                  </a:lnTo>
                  <a:lnTo>
                    <a:pt x="195" y="385"/>
                  </a:lnTo>
                  <a:lnTo>
                    <a:pt x="236" y="349"/>
                  </a:lnTo>
                  <a:lnTo>
                    <a:pt x="272" y="322"/>
                  </a:lnTo>
                  <a:lnTo>
                    <a:pt x="323" y="290"/>
                  </a:lnTo>
                  <a:lnTo>
                    <a:pt x="408" y="238"/>
                  </a:lnTo>
                  <a:lnTo>
                    <a:pt x="387" y="236"/>
                  </a:lnTo>
                  <a:lnTo>
                    <a:pt x="341" y="230"/>
                  </a:lnTo>
                  <a:lnTo>
                    <a:pt x="290" y="213"/>
                  </a:lnTo>
                  <a:lnTo>
                    <a:pt x="257" y="183"/>
                  </a:lnTo>
                  <a:lnTo>
                    <a:pt x="255" y="176"/>
                  </a:lnTo>
                  <a:lnTo>
                    <a:pt x="64" y="176"/>
                  </a:lnTo>
                  <a:lnTo>
                    <a:pt x="32" y="173"/>
                  </a:lnTo>
                  <a:lnTo>
                    <a:pt x="0" y="166"/>
                  </a:lnTo>
                  <a:close/>
                  <a:moveTo>
                    <a:pt x="291" y="0"/>
                  </a:moveTo>
                  <a:lnTo>
                    <a:pt x="274" y="20"/>
                  </a:lnTo>
                  <a:lnTo>
                    <a:pt x="231" y="67"/>
                  </a:lnTo>
                  <a:lnTo>
                    <a:pt x="176" y="121"/>
                  </a:lnTo>
                  <a:lnTo>
                    <a:pt x="120" y="164"/>
                  </a:lnTo>
                  <a:lnTo>
                    <a:pt x="94" y="174"/>
                  </a:lnTo>
                  <a:lnTo>
                    <a:pt x="64" y="176"/>
                  </a:lnTo>
                  <a:lnTo>
                    <a:pt x="255" y="176"/>
                  </a:lnTo>
                  <a:lnTo>
                    <a:pt x="247" y="152"/>
                  </a:lnTo>
                  <a:lnTo>
                    <a:pt x="246" y="123"/>
                  </a:lnTo>
                  <a:lnTo>
                    <a:pt x="260" y="78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8" name="AutoShape 85"/>
            <p:cNvSpPr>
              <a:spLocks/>
            </p:cNvSpPr>
            <p:nvPr/>
          </p:nvSpPr>
          <p:spPr bwMode="auto">
            <a:xfrm>
              <a:off x="1733" y="2364"/>
              <a:ext cx="434" cy="606"/>
            </a:xfrm>
            <a:custGeom>
              <a:avLst/>
              <a:gdLst>
                <a:gd name="T0" fmla="*/ 434 w 434"/>
                <a:gd name="T1" fmla="*/ 2693 h 606"/>
                <a:gd name="T2" fmla="*/ 143 w 434"/>
                <a:gd name="T3" fmla="*/ 2693 h 606"/>
                <a:gd name="T4" fmla="*/ 170 w 434"/>
                <a:gd name="T5" fmla="*/ 2704 h 606"/>
                <a:gd name="T6" fmla="*/ 190 w 434"/>
                <a:gd name="T7" fmla="*/ 2732 h 606"/>
                <a:gd name="T8" fmla="*/ 210 w 434"/>
                <a:gd name="T9" fmla="*/ 2792 h 606"/>
                <a:gd name="T10" fmla="*/ 221 w 434"/>
                <a:gd name="T11" fmla="*/ 2871 h 606"/>
                <a:gd name="T12" fmla="*/ 226 w 434"/>
                <a:gd name="T13" fmla="*/ 2940 h 606"/>
                <a:gd name="T14" fmla="*/ 227 w 434"/>
                <a:gd name="T15" fmla="*/ 2970 h 606"/>
                <a:gd name="T16" fmla="*/ 275 w 434"/>
                <a:gd name="T17" fmla="*/ 2841 h 606"/>
                <a:gd name="T18" fmla="*/ 308 w 434"/>
                <a:gd name="T19" fmla="*/ 2772 h 606"/>
                <a:gd name="T20" fmla="*/ 338 w 434"/>
                <a:gd name="T21" fmla="*/ 2739 h 606"/>
                <a:gd name="T22" fmla="*/ 382 w 434"/>
                <a:gd name="T23" fmla="*/ 2718 h 606"/>
                <a:gd name="T24" fmla="*/ 394 w 434"/>
                <a:gd name="T25" fmla="*/ 2713 h 606"/>
                <a:gd name="T26" fmla="*/ 406 w 434"/>
                <a:gd name="T27" fmla="*/ 2709 h 606"/>
                <a:gd name="T28" fmla="*/ 420 w 434"/>
                <a:gd name="T29" fmla="*/ 2705 h 606"/>
                <a:gd name="T30" fmla="*/ 434 w 434"/>
                <a:gd name="T31" fmla="*/ 2701 h 606"/>
                <a:gd name="T32" fmla="*/ 434 w 434"/>
                <a:gd name="T33" fmla="*/ 2693 h 606"/>
                <a:gd name="T34" fmla="*/ 214 w 434"/>
                <a:gd name="T35" fmla="*/ 2364 h 606"/>
                <a:gd name="T36" fmla="*/ 223 w 434"/>
                <a:gd name="T37" fmla="*/ 2431 h 606"/>
                <a:gd name="T38" fmla="*/ 224 w 434"/>
                <a:gd name="T39" fmla="*/ 2472 h 606"/>
                <a:gd name="T40" fmla="*/ 213 w 434"/>
                <a:gd name="T41" fmla="*/ 2505 h 606"/>
                <a:gd name="T42" fmla="*/ 189 w 434"/>
                <a:gd name="T43" fmla="*/ 2547 h 606"/>
                <a:gd name="T44" fmla="*/ 140 w 434"/>
                <a:gd name="T45" fmla="*/ 2605 h 606"/>
                <a:gd name="T46" fmla="*/ 78 w 434"/>
                <a:gd name="T47" fmla="*/ 2658 h 606"/>
                <a:gd name="T48" fmla="*/ 23 w 434"/>
                <a:gd name="T49" fmla="*/ 2698 h 606"/>
                <a:gd name="T50" fmla="*/ 0 w 434"/>
                <a:gd name="T51" fmla="*/ 2714 h 606"/>
                <a:gd name="T52" fmla="*/ 92 w 434"/>
                <a:gd name="T53" fmla="*/ 2697 h 606"/>
                <a:gd name="T54" fmla="*/ 143 w 434"/>
                <a:gd name="T55" fmla="*/ 2693 h 606"/>
                <a:gd name="T56" fmla="*/ 434 w 434"/>
                <a:gd name="T57" fmla="*/ 2693 h 606"/>
                <a:gd name="T58" fmla="*/ 434 w 434"/>
                <a:gd name="T59" fmla="*/ 2428 h 606"/>
                <a:gd name="T60" fmla="*/ 354 w 434"/>
                <a:gd name="T61" fmla="*/ 2428 h 606"/>
                <a:gd name="T62" fmla="*/ 304 w 434"/>
                <a:gd name="T63" fmla="*/ 2424 h 606"/>
                <a:gd name="T64" fmla="*/ 259 w 434"/>
                <a:gd name="T65" fmla="*/ 2401 h 606"/>
                <a:gd name="T66" fmla="*/ 227 w 434"/>
                <a:gd name="T67" fmla="*/ 2376 h 606"/>
                <a:gd name="T68" fmla="*/ 214 w 434"/>
                <a:gd name="T69" fmla="*/ 2364 h 606"/>
                <a:gd name="T70" fmla="*/ 434 w 434"/>
                <a:gd name="T71" fmla="*/ 2391 h 606"/>
                <a:gd name="T72" fmla="*/ 412 w 434"/>
                <a:gd name="T73" fmla="*/ 2404 h 606"/>
                <a:gd name="T74" fmla="*/ 391 w 434"/>
                <a:gd name="T75" fmla="*/ 2415 h 606"/>
                <a:gd name="T76" fmla="*/ 372 w 434"/>
                <a:gd name="T77" fmla="*/ 2424 h 606"/>
                <a:gd name="T78" fmla="*/ 354 w 434"/>
                <a:gd name="T79" fmla="*/ 2428 h 606"/>
                <a:gd name="T80" fmla="*/ 434 w 434"/>
                <a:gd name="T81" fmla="*/ 2428 h 606"/>
                <a:gd name="T82" fmla="*/ 434 w 434"/>
                <a:gd name="T83" fmla="*/ 2391 h 6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3163 w 434"/>
                <a:gd name="T127" fmla="*/ 3163 h 606"/>
                <a:gd name="T128" fmla="*/ 18437 w 434"/>
                <a:gd name="T129" fmla="*/ 18437 h 6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4" h="606">
                  <a:moveTo>
                    <a:pt x="434" y="329"/>
                  </a:moveTo>
                  <a:lnTo>
                    <a:pt x="143" y="329"/>
                  </a:lnTo>
                  <a:lnTo>
                    <a:pt x="170" y="340"/>
                  </a:lnTo>
                  <a:lnTo>
                    <a:pt x="190" y="368"/>
                  </a:lnTo>
                  <a:lnTo>
                    <a:pt x="210" y="428"/>
                  </a:lnTo>
                  <a:lnTo>
                    <a:pt x="221" y="507"/>
                  </a:lnTo>
                  <a:lnTo>
                    <a:pt x="226" y="576"/>
                  </a:lnTo>
                  <a:lnTo>
                    <a:pt x="227" y="606"/>
                  </a:lnTo>
                  <a:lnTo>
                    <a:pt x="275" y="477"/>
                  </a:lnTo>
                  <a:lnTo>
                    <a:pt x="308" y="408"/>
                  </a:lnTo>
                  <a:lnTo>
                    <a:pt x="338" y="375"/>
                  </a:lnTo>
                  <a:lnTo>
                    <a:pt x="382" y="354"/>
                  </a:lnTo>
                  <a:lnTo>
                    <a:pt x="394" y="349"/>
                  </a:lnTo>
                  <a:lnTo>
                    <a:pt x="406" y="345"/>
                  </a:lnTo>
                  <a:lnTo>
                    <a:pt x="420" y="341"/>
                  </a:lnTo>
                  <a:lnTo>
                    <a:pt x="434" y="337"/>
                  </a:lnTo>
                  <a:lnTo>
                    <a:pt x="434" y="329"/>
                  </a:lnTo>
                  <a:close/>
                  <a:moveTo>
                    <a:pt x="214" y="0"/>
                  </a:moveTo>
                  <a:lnTo>
                    <a:pt x="223" y="67"/>
                  </a:lnTo>
                  <a:lnTo>
                    <a:pt x="224" y="108"/>
                  </a:lnTo>
                  <a:lnTo>
                    <a:pt x="213" y="141"/>
                  </a:lnTo>
                  <a:lnTo>
                    <a:pt x="189" y="183"/>
                  </a:lnTo>
                  <a:lnTo>
                    <a:pt x="140" y="241"/>
                  </a:lnTo>
                  <a:lnTo>
                    <a:pt x="78" y="294"/>
                  </a:lnTo>
                  <a:lnTo>
                    <a:pt x="23" y="334"/>
                  </a:lnTo>
                  <a:lnTo>
                    <a:pt x="0" y="350"/>
                  </a:lnTo>
                  <a:lnTo>
                    <a:pt x="92" y="333"/>
                  </a:lnTo>
                  <a:lnTo>
                    <a:pt x="143" y="329"/>
                  </a:lnTo>
                  <a:lnTo>
                    <a:pt x="434" y="329"/>
                  </a:lnTo>
                  <a:lnTo>
                    <a:pt x="434" y="64"/>
                  </a:lnTo>
                  <a:lnTo>
                    <a:pt x="354" y="64"/>
                  </a:lnTo>
                  <a:lnTo>
                    <a:pt x="304" y="60"/>
                  </a:lnTo>
                  <a:lnTo>
                    <a:pt x="259" y="37"/>
                  </a:lnTo>
                  <a:lnTo>
                    <a:pt x="227" y="12"/>
                  </a:lnTo>
                  <a:lnTo>
                    <a:pt x="214" y="0"/>
                  </a:lnTo>
                  <a:close/>
                  <a:moveTo>
                    <a:pt x="434" y="27"/>
                  </a:moveTo>
                  <a:lnTo>
                    <a:pt x="412" y="40"/>
                  </a:lnTo>
                  <a:lnTo>
                    <a:pt x="391" y="51"/>
                  </a:lnTo>
                  <a:lnTo>
                    <a:pt x="372" y="60"/>
                  </a:lnTo>
                  <a:lnTo>
                    <a:pt x="354" y="64"/>
                  </a:lnTo>
                  <a:lnTo>
                    <a:pt x="434" y="64"/>
                  </a:lnTo>
                  <a:lnTo>
                    <a:pt x="434" y="27"/>
                  </a:lnTo>
                  <a:close/>
                </a:path>
              </a:pathLst>
            </a:custGeom>
            <a:solidFill>
              <a:srgbClr val="ED1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9" name="AutoShape 84"/>
            <p:cNvSpPr>
              <a:spLocks/>
            </p:cNvSpPr>
            <p:nvPr/>
          </p:nvSpPr>
          <p:spPr bwMode="auto">
            <a:xfrm>
              <a:off x="1604" y="2045"/>
              <a:ext cx="455" cy="431"/>
            </a:xfrm>
            <a:custGeom>
              <a:avLst/>
              <a:gdLst>
                <a:gd name="T0" fmla="*/ 245 w 455"/>
                <a:gd name="T1" fmla="*/ 2045 h 431"/>
                <a:gd name="T2" fmla="*/ 238 w 455"/>
                <a:gd name="T3" fmla="*/ 2059 h 431"/>
                <a:gd name="T4" fmla="*/ 219 w 455"/>
                <a:gd name="T5" fmla="*/ 2093 h 431"/>
                <a:gd name="T6" fmla="*/ 192 w 455"/>
                <a:gd name="T7" fmla="*/ 2136 h 431"/>
                <a:gd name="T8" fmla="*/ 158 w 455"/>
                <a:gd name="T9" fmla="*/ 2173 h 431"/>
                <a:gd name="T10" fmla="*/ 129 w 455"/>
                <a:gd name="T11" fmla="*/ 2199 h 431"/>
                <a:gd name="T12" fmla="*/ 102 w 455"/>
                <a:gd name="T13" fmla="*/ 2215 h 431"/>
                <a:gd name="T14" fmla="*/ 64 w 455"/>
                <a:gd name="T15" fmla="*/ 2228 h 431"/>
                <a:gd name="T16" fmla="*/ 0 w 455"/>
                <a:gd name="T17" fmla="*/ 2244 h 431"/>
                <a:gd name="T18" fmla="*/ 13 w 455"/>
                <a:gd name="T19" fmla="*/ 2247 h 431"/>
                <a:gd name="T20" fmla="*/ 42 w 455"/>
                <a:gd name="T21" fmla="*/ 2257 h 431"/>
                <a:gd name="T22" fmla="*/ 73 w 455"/>
                <a:gd name="T23" fmla="*/ 2275 h 431"/>
                <a:gd name="T24" fmla="*/ 89 w 455"/>
                <a:gd name="T25" fmla="*/ 2303 h 431"/>
                <a:gd name="T26" fmla="*/ 90 w 455"/>
                <a:gd name="T27" fmla="*/ 2331 h 431"/>
                <a:gd name="T28" fmla="*/ 83 w 455"/>
                <a:gd name="T29" fmla="*/ 2358 h 431"/>
                <a:gd name="T30" fmla="*/ 59 w 455"/>
                <a:gd name="T31" fmla="*/ 2401 h 431"/>
                <a:gd name="T32" fmla="*/ 12 w 455"/>
                <a:gd name="T33" fmla="*/ 2475 h 431"/>
                <a:gd name="T34" fmla="*/ 33 w 455"/>
                <a:gd name="T35" fmla="*/ 2456 h 431"/>
                <a:gd name="T36" fmla="*/ 84 w 455"/>
                <a:gd name="T37" fmla="*/ 2412 h 431"/>
                <a:gd name="T38" fmla="*/ 144 w 455"/>
                <a:gd name="T39" fmla="*/ 2366 h 431"/>
                <a:gd name="T40" fmla="*/ 194 w 455"/>
                <a:gd name="T41" fmla="*/ 2341 h 431"/>
                <a:gd name="T42" fmla="*/ 227 w 455"/>
                <a:gd name="T43" fmla="*/ 2335 h 431"/>
                <a:gd name="T44" fmla="*/ 331 w 455"/>
                <a:gd name="T45" fmla="*/ 2335 h 431"/>
                <a:gd name="T46" fmla="*/ 322 w 455"/>
                <a:gd name="T47" fmla="*/ 2312 h 431"/>
                <a:gd name="T48" fmla="*/ 315 w 455"/>
                <a:gd name="T49" fmla="*/ 2266 h 431"/>
                <a:gd name="T50" fmla="*/ 328 w 455"/>
                <a:gd name="T51" fmla="*/ 2223 h 431"/>
                <a:gd name="T52" fmla="*/ 350 w 455"/>
                <a:gd name="T53" fmla="*/ 2195 h 431"/>
                <a:gd name="T54" fmla="*/ 370 w 455"/>
                <a:gd name="T55" fmla="*/ 2172 h 431"/>
                <a:gd name="T56" fmla="*/ 401 w 455"/>
                <a:gd name="T57" fmla="*/ 2142 h 431"/>
                <a:gd name="T58" fmla="*/ 417 w 455"/>
                <a:gd name="T59" fmla="*/ 2127 h 431"/>
                <a:gd name="T60" fmla="*/ 297 w 455"/>
                <a:gd name="T61" fmla="*/ 2127 h 431"/>
                <a:gd name="T62" fmla="*/ 273 w 455"/>
                <a:gd name="T63" fmla="*/ 2120 h 431"/>
                <a:gd name="T64" fmla="*/ 260 w 455"/>
                <a:gd name="T65" fmla="*/ 2109 h 431"/>
                <a:gd name="T66" fmla="*/ 252 w 455"/>
                <a:gd name="T67" fmla="*/ 2086 h 431"/>
                <a:gd name="T68" fmla="*/ 245 w 455"/>
                <a:gd name="T69" fmla="*/ 2045 h 431"/>
                <a:gd name="T70" fmla="*/ 331 w 455"/>
                <a:gd name="T71" fmla="*/ 2335 h 431"/>
                <a:gd name="T72" fmla="*/ 227 w 455"/>
                <a:gd name="T73" fmla="*/ 2335 h 431"/>
                <a:gd name="T74" fmla="*/ 253 w 455"/>
                <a:gd name="T75" fmla="*/ 2336 h 431"/>
                <a:gd name="T76" fmla="*/ 287 w 455"/>
                <a:gd name="T77" fmla="*/ 2345 h 431"/>
                <a:gd name="T78" fmla="*/ 343 w 455"/>
                <a:gd name="T79" fmla="*/ 2364 h 431"/>
                <a:gd name="T80" fmla="*/ 336 w 455"/>
                <a:gd name="T81" fmla="*/ 2349 h 431"/>
                <a:gd name="T82" fmla="*/ 331 w 455"/>
                <a:gd name="T83" fmla="*/ 2335 h 431"/>
                <a:gd name="T84" fmla="*/ 454 w 455"/>
                <a:gd name="T85" fmla="*/ 2092 h 431"/>
                <a:gd name="T86" fmla="*/ 435 w 455"/>
                <a:gd name="T87" fmla="*/ 2099 h 431"/>
                <a:gd name="T88" fmla="*/ 391 w 455"/>
                <a:gd name="T89" fmla="*/ 2113 h 431"/>
                <a:gd name="T90" fmla="*/ 339 w 455"/>
                <a:gd name="T91" fmla="*/ 2126 h 431"/>
                <a:gd name="T92" fmla="*/ 297 w 455"/>
                <a:gd name="T93" fmla="*/ 2127 h 431"/>
                <a:gd name="T94" fmla="*/ 417 w 455"/>
                <a:gd name="T95" fmla="*/ 2127 h 431"/>
                <a:gd name="T96" fmla="*/ 454 w 455"/>
                <a:gd name="T97" fmla="*/ 2092 h 4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3163 w 455"/>
                <a:gd name="T148" fmla="*/ 3163 h 431"/>
                <a:gd name="T149" fmla="*/ 18437 w 455"/>
                <a:gd name="T150" fmla="*/ 18437 h 43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5" h="431">
                  <a:moveTo>
                    <a:pt x="245" y="0"/>
                  </a:moveTo>
                  <a:lnTo>
                    <a:pt x="238" y="14"/>
                  </a:lnTo>
                  <a:lnTo>
                    <a:pt x="219" y="48"/>
                  </a:lnTo>
                  <a:lnTo>
                    <a:pt x="192" y="91"/>
                  </a:lnTo>
                  <a:lnTo>
                    <a:pt x="158" y="128"/>
                  </a:lnTo>
                  <a:lnTo>
                    <a:pt x="129" y="154"/>
                  </a:lnTo>
                  <a:lnTo>
                    <a:pt x="102" y="170"/>
                  </a:lnTo>
                  <a:lnTo>
                    <a:pt x="64" y="183"/>
                  </a:lnTo>
                  <a:lnTo>
                    <a:pt x="0" y="199"/>
                  </a:lnTo>
                  <a:lnTo>
                    <a:pt x="13" y="202"/>
                  </a:lnTo>
                  <a:lnTo>
                    <a:pt x="42" y="212"/>
                  </a:lnTo>
                  <a:lnTo>
                    <a:pt x="73" y="230"/>
                  </a:lnTo>
                  <a:lnTo>
                    <a:pt x="89" y="258"/>
                  </a:lnTo>
                  <a:lnTo>
                    <a:pt x="90" y="286"/>
                  </a:lnTo>
                  <a:lnTo>
                    <a:pt x="83" y="313"/>
                  </a:lnTo>
                  <a:lnTo>
                    <a:pt x="59" y="356"/>
                  </a:lnTo>
                  <a:lnTo>
                    <a:pt x="12" y="430"/>
                  </a:lnTo>
                  <a:lnTo>
                    <a:pt x="33" y="411"/>
                  </a:lnTo>
                  <a:lnTo>
                    <a:pt x="84" y="367"/>
                  </a:lnTo>
                  <a:lnTo>
                    <a:pt x="144" y="321"/>
                  </a:lnTo>
                  <a:lnTo>
                    <a:pt x="194" y="296"/>
                  </a:lnTo>
                  <a:lnTo>
                    <a:pt x="227" y="290"/>
                  </a:lnTo>
                  <a:lnTo>
                    <a:pt x="331" y="290"/>
                  </a:lnTo>
                  <a:lnTo>
                    <a:pt x="322" y="267"/>
                  </a:lnTo>
                  <a:lnTo>
                    <a:pt x="315" y="221"/>
                  </a:lnTo>
                  <a:lnTo>
                    <a:pt x="328" y="178"/>
                  </a:lnTo>
                  <a:lnTo>
                    <a:pt x="350" y="150"/>
                  </a:lnTo>
                  <a:lnTo>
                    <a:pt x="370" y="127"/>
                  </a:lnTo>
                  <a:lnTo>
                    <a:pt x="401" y="97"/>
                  </a:lnTo>
                  <a:lnTo>
                    <a:pt x="417" y="82"/>
                  </a:lnTo>
                  <a:lnTo>
                    <a:pt x="297" y="82"/>
                  </a:lnTo>
                  <a:lnTo>
                    <a:pt x="273" y="75"/>
                  </a:lnTo>
                  <a:lnTo>
                    <a:pt x="260" y="64"/>
                  </a:lnTo>
                  <a:lnTo>
                    <a:pt x="252" y="41"/>
                  </a:lnTo>
                  <a:lnTo>
                    <a:pt x="245" y="0"/>
                  </a:lnTo>
                  <a:close/>
                  <a:moveTo>
                    <a:pt x="331" y="290"/>
                  </a:moveTo>
                  <a:lnTo>
                    <a:pt x="227" y="290"/>
                  </a:lnTo>
                  <a:lnTo>
                    <a:pt x="253" y="291"/>
                  </a:lnTo>
                  <a:lnTo>
                    <a:pt x="287" y="300"/>
                  </a:lnTo>
                  <a:lnTo>
                    <a:pt x="343" y="319"/>
                  </a:lnTo>
                  <a:lnTo>
                    <a:pt x="336" y="304"/>
                  </a:lnTo>
                  <a:lnTo>
                    <a:pt x="331" y="290"/>
                  </a:lnTo>
                  <a:close/>
                  <a:moveTo>
                    <a:pt x="454" y="47"/>
                  </a:moveTo>
                  <a:lnTo>
                    <a:pt x="435" y="54"/>
                  </a:lnTo>
                  <a:lnTo>
                    <a:pt x="391" y="68"/>
                  </a:lnTo>
                  <a:lnTo>
                    <a:pt x="339" y="81"/>
                  </a:lnTo>
                  <a:lnTo>
                    <a:pt x="297" y="82"/>
                  </a:lnTo>
                  <a:lnTo>
                    <a:pt x="417" y="82"/>
                  </a:lnTo>
                  <a:lnTo>
                    <a:pt x="454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1251686" y="5288574"/>
            <a:ext cx="1321452" cy="462915"/>
            <a:chOff x="2548" y="2020"/>
            <a:chExt cx="2435" cy="865"/>
          </a:xfrm>
        </p:grpSpPr>
        <p:pic>
          <p:nvPicPr>
            <p:cNvPr id="11" name="Picture 8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3" y="2063"/>
              <a:ext cx="455" cy="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2136"/>
              <a:ext cx="199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6" y="2020"/>
              <a:ext cx="215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7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6" y="2136"/>
              <a:ext cx="198" cy="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7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3" y="2129"/>
              <a:ext cx="636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2483"/>
              <a:ext cx="488" cy="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7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4" y="2550"/>
              <a:ext cx="396" cy="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7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5" y="2556"/>
              <a:ext cx="215" cy="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7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1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AutoShape 73"/>
            <p:cNvSpPr>
              <a:spLocks/>
            </p:cNvSpPr>
            <p:nvPr/>
          </p:nvSpPr>
          <p:spPr bwMode="auto">
            <a:xfrm>
              <a:off x="4015" y="2458"/>
              <a:ext cx="128" cy="427"/>
            </a:xfrm>
            <a:custGeom>
              <a:avLst/>
              <a:gdLst>
                <a:gd name="T0" fmla="*/ 103 w 128"/>
                <a:gd name="T1" fmla="*/ 2458 h 427"/>
                <a:gd name="T2" fmla="*/ 84 w 128"/>
                <a:gd name="T3" fmla="*/ 2458 h 427"/>
                <a:gd name="T4" fmla="*/ 76 w 128"/>
                <a:gd name="T5" fmla="*/ 2461 h 427"/>
                <a:gd name="T6" fmla="*/ 69 w 128"/>
                <a:gd name="T7" fmla="*/ 2467 h 427"/>
                <a:gd name="T8" fmla="*/ 63 w 128"/>
                <a:gd name="T9" fmla="*/ 2473 h 427"/>
                <a:gd name="T10" fmla="*/ 59 w 128"/>
                <a:gd name="T11" fmla="*/ 2481 h 427"/>
                <a:gd name="T12" fmla="*/ 59 w 128"/>
                <a:gd name="T13" fmla="*/ 2502 h 427"/>
                <a:gd name="T14" fmla="*/ 63 w 128"/>
                <a:gd name="T15" fmla="*/ 2510 h 427"/>
                <a:gd name="T16" fmla="*/ 69 w 128"/>
                <a:gd name="T17" fmla="*/ 2516 h 427"/>
                <a:gd name="T18" fmla="*/ 76 w 128"/>
                <a:gd name="T19" fmla="*/ 2522 h 427"/>
                <a:gd name="T20" fmla="*/ 84 w 128"/>
                <a:gd name="T21" fmla="*/ 2526 h 427"/>
                <a:gd name="T22" fmla="*/ 103 w 128"/>
                <a:gd name="T23" fmla="*/ 2526 h 427"/>
                <a:gd name="T24" fmla="*/ 110 w 128"/>
                <a:gd name="T25" fmla="*/ 2522 h 427"/>
                <a:gd name="T26" fmla="*/ 117 w 128"/>
                <a:gd name="T27" fmla="*/ 2516 h 427"/>
                <a:gd name="T28" fmla="*/ 124 w 128"/>
                <a:gd name="T29" fmla="*/ 2510 h 427"/>
                <a:gd name="T30" fmla="*/ 127 w 128"/>
                <a:gd name="T31" fmla="*/ 2502 h 427"/>
                <a:gd name="T32" fmla="*/ 127 w 128"/>
                <a:gd name="T33" fmla="*/ 2481 h 427"/>
                <a:gd name="T34" fmla="*/ 124 w 128"/>
                <a:gd name="T35" fmla="*/ 2473 h 427"/>
                <a:gd name="T36" fmla="*/ 117 w 128"/>
                <a:gd name="T37" fmla="*/ 2467 h 427"/>
                <a:gd name="T38" fmla="*/ 110 w 128"/>
                <a:gd name="T39" fmla="*/ 2461 h 427"/>
                <a:gd name="T40" fmla="*/ 103 w 128"/>
                <a:gd name="T41" fmla="*/ 2458 h 427"/>
                <a:gd name="T42" fmla="*/ 7 w 128"/>
                <a:gd name="T43" fmla="*/ 2834 h 427"/>
                <a:gd name="T44" fmla="*/ 0 w 128"/>
                <a:gd name="T45" fmla="*/ 2879 h 427"/>
                <a:gd name="T46" fmla="*/ 5 w 128"/>
                <a:gd name="T47" fmla="*/ 2881 h 427"/>
                <a:gd name="T48" fmla="*/ 12 w 128"/>
                <a:gd name="T49" fmla="*/ 2883 h 427"/>
                <a:gd name="T50" fmla="*/ 19 w 128"/>
                <a:gd name="T51" fmla="*/ 2883 h 427"/>
                <a:gd name="T52" fmla="*/ 26 w 128"/>
                <a:gd name="T53" fmla="*/ 2884 h 427"/>
                <a:gd name="T54" fmla="*/ 32 w 128"/>
                <a:gd name="T55" fmla="*/ 2885 h 427"/>
                <a:gd name="T56" fmla="*/ 36 w 128"/>
                <a:gd name="T57" fmla="*/ 2885 h 427"/>
                <a:gd name="T58" fmla="*/ 55 w 128"/>
                <a:gd name="T59" fmla="*/ 2883 h 427"/>
                <a:gd name="T60" fmla="*/ 72 w 128"/>
                <a:gd name="T61" fmla="*/ 2879 h 427"/>
                <a:gd name="T62" fmla="*/ 87 w 128"/>
                <a:gd name="T63" fmla="*/ 2872 h 427"/>
                <a:gd name="T64" fmla="*/ 99 w 128"/>
                <a:gd name="T65" fmla="*/ 2862 h 427"/>
                <a:gd name="T66" fmla="*/ 109 w 128"/>
                <a:gd name="T67" fmla="*/ 2850 h 427"/>
                <a:gd name="T68" fmla="*/ 114 w 128"/>
                <a:gd name="T69" fmla="*/ 2837 h 427"/>
                <a:gd name="T70" fmla="*/ 22 w 128"/>
                <a:gd name="T71" fmla="*/ 2837 h 427"/>
                <a:gd name="T72" fmla="*/ 14 w 128"/>
                <a:gd name="T73" fmla="*/ 2836 h 427"/>
                <a:gd name="T74" fmla="*/ 7 w 128"/>
                <a:gd name="T75" fmla="*/ 2834 h 427"/>
                <a:gd name="T76" fmla="*/ 121 w 128"/>
                <a:gd name="T77" fmla="*/ 2562 h 427"/>
                <a:gd name="T78" fmla="*/ 66 w 128"/>
                <a:gd name="T79" fmla="*/ 2562 h 427"/>
                <a:gd name="T80" fmla="*/ 66 w 128"/>
                <a:gd name="T81" fmla="*/ 2807 h 427"/>
                <a:gd name="T82" fmla="*/ 64 w 128"/>
                <a:gd name="T83" fmla="*/ 2819 h 427"/>
                <a:gd name="T84" fmla="*/ 53 w 128"/>
                <a:gd name="T85" fmla="*/ 2833 h 427"/>
                <a:gd name="T86" fmla="*/ 44 w 128"/>
                <a:gd name="T87" fmla="*/ 2837 h 427"/>
                <a:gd name="T88" fmla="*/ 114 w 128"/>
                <a:gd name="T89" fmla="*/ 2837 h 427"/>
                <a:gd name="T90" fmla="*/ 116 w 128"/>
                <a:gd name="T91" fmla="*/ 2834 h 427"/>
                <a:gd name="T92" fmla="*/ 116 w 128"/>
                <a:gd name="T93" fmla="*/ 2833 h 427"/>
                <a:gd name="T94" fmla="*/ 120 w 128"/>
                <a:gd name="T95" fmla="*/ 2815 h 427"/>
                <a:gd name="T96" fmla="*/ 121 w 128"/>
                <a:gd name="T97" fmla="*/ 2793 h 427"/>
                <a:gd name="T98" fmla="*/ 121 w 128"/>
                <a:gd name="T99" fmla="*/ 2562 h 42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3163 w 128"/>
                <a:gd name="T151" fmla="*/ 3163 h 427"/>
                <a:gd name="T152" fmla="*/ 18437 w 128"/>
                <a:gd name="T153" fmla="*/ 18437 h 42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" h="427">
                  <a:moveTo>
                    <a:pt x="103" y="0"/>
                  </a:moveTo>
                  <a:lnTo>
                    <a:pt x="84" y="0"/>
                  </a:lnTo>
                  <a:lnTo>
                    <a:pt x="76" y="3"/>
                  </a:lnTo>
                  <a:lnTo>
                    <a:pt x="69" y="9"/>
                  </a:lnTo>
                  <a:lnTo>
                    <a:pt x="63" y="15"/>
                  </a:lnTo>
                  <a:lnTo>
                    <a:pt x="59" y="23"/>
                  </a:lnTo>
                  <a:lnTo>
                    <a:pt x="59" y="44"/>
                  </a:lnTo>
                  <a:lnTo>
                    <a:pt x="63" y="52"/>
                  </a:lnTo>
                  <a:lnTo>
                    <a:pt x="69" y="58"/>
                  </a:lnTo>
                  <a:lnTo>
                    <a:pt x="76" y="64"/>
                  </a:lnTo>
                  <a:lnTo>
                    <a:pt x="84" y="68"/>
                  </a:lnTo>
                  <a:lnTo>
                    <a:pt x="103" y="68"/>
                  </a:lnTo>
                  <a:lnTo>
                    <a:pt x="110" y="64"/>
                  </a:lnTo>
                  <a:lnTo>
                    <a:pt x="117" y="58"/>
                  </a:lnTo>
                  <a:lnTo>
                    <a:pt x="124" y="52"/>
                  </a:lnTo>
                  <a:lnTo>
                    <a:pt x="127" y="44"/>
                  </a:lnTo>
                  <a:lnTo>
                    <a:pt x="127" y="23"/>
                  </a:lnTo>
                  <a:lnTo>
                    <a:pt x="124" y="15"/>
                  </a:lnTo>
                  <a:lnTo>
                    <a:pt x="117" y="9"/>
                  </a:lnTo>
                  <a:lnTo>
                    <a:pt x="110" y="3"/>
                  </a:lnTo>
                  <a:lnTo>
                    <a:pt x="103" y="0"/>
                  </a:lnTo>
                  <a:close/>
                  <a:moveTo>
                    <a:pt x="7" y="376"/>
                  </a:moveTo>
                  <a:lnTo>
                    <a:pt x="0" y="421"/>
                  </a:lnTo>
                  <a:lnTo>
                    <a:pt x="5" y="423"/>
                  </a:lnTo>
                  <a:lnTo>
                    <a:pt x="12" y="425"/>
                  </a:lnTo>
                  <a:lnTo>
                    <a:pt x="19" y="425"/>
                  </a:lnTo>
                  <a:lnTo>
                    <a:pt x="26" y="426"/>
                  </a:lnTo>
                  <a:lnTo>
                    <a:pt x="32" y="427"/>
                  </a:lnTo>
                  <a:lnTo>
                    <a:pt x="36" y="427"/>
                  </a:lnTo>
                  <a:lnTo>
                    <a:pt x="55" y="425"/>
                  </a:lnTo>
                  <a:lnTo>
                    <a:pt x="72" y="421"/>
                  </a:lnTo>
                  <a:lnTo>
                    <a:pt x="87" y="414"/>
                  </a:lnTo>
                  <a:lnTo>
                    <a:pt x="99" y="404"/>
                  </a:lnTo>
                  <a:lnTo>
                    <a:pt x="109" y="392"/>
                  </a:lnTo>
                  <a:lnTo>
                    <a:pt x="114" y="379"/>
                  </a:lnTo>
                  <a:lnTo>
                    <a:pt x="22" y="379"/>
                  </a:lnTo>
                  <a:lnTo>
                    <a:pt x="14" y="378"/>
                  </a:lnTo>
                  <a:lnTo>
                    <a:pt x="7" y="376"/>
                  </a:lnTo>
                  <a:close/>
                  <a:moveTo>
                    <a:pt x="121" y="104"/>
                  </a:moveTo>
                  <a:lnTo>
                    <a:pt x="66" y="104"/>
                  </a:lnTo>
                  <a:lnTo>
                    <a:pt x="66" y="349"/>
                  </a:lnTo>
                  <a:lnTo>
                    <a:pt x="64" y="361"/>
                  </a:lnTo>
                  <a:lnTo>
                    <a:pt x="53" y="375"/>
                  </a:lnTo>
                  <a:lnTo>
                    <a:pt x="44" y="379"/>
                  </a:lnTo>
                  <a:lnTo>
                    <a:pt x="114" y="379"/>
                  </a:lnTo>
                  <a:lnTo>
                    <a:pt x="116" y="376"/>
                  </a:lnTo>
                  <a:lnTo>
                    <a:pt x="116" y="375"/>
                  </a:lnTo>
                  <a:lnTo>
                    <a:pt x="120" y="357"/>
                  </a:lnTo>
                  <a:lnTo>
                    <a:pt x="121" y="335"/>
                  </a:lnTo>
                  <a:lnTo>
                    <a:pt x="121" y="104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1" name="Picture 7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5" y="2550"/>
              <a:ext cx="17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7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" y="2446"/>
              <a:ext cx="211" cy="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AutoShape 70"/>
            <p:cNvSpPr>
              <a:spLocks/>
            </p:cNvSpPr>
            <p:nvPr/>
          </p:nvSpPr>
          <p:spPr bwMode="auto">
            <a:xfrm>
              <a:off x="4651" y="2458"/>
              <a:ext cx="68" cy="343"/>
            </a:xfrm>
            <a:custGeom>
              <a:avLst/>
              <a:gdLst>
                <a:gd name="T0" fmla="*/ 62 w 68"/>
                <a:gd name="T1" fmla="*/ 2562 h 343"/>
                <a:gd name="T2" fmla="*/ 7 w 68"/>
                <a:gd name="T3" fmla="*/ 2562 h 343"/>
                <a:gd name="T4" fmla="*/ 7 w 68"/>
                <a:gd name="T5" fmla="*/ 2800 h 343"/>
                <a:gd name="T6" fmla="*/ 62 w 68"/>
                <a:gd name="T7" fmla="*/ 2800 h 343"/>
                <a:gd name="T8" fmla="*/ 62 w 68"/>
                <a:gd name="T9" fmla="*/ 2562 h 343"/>
                <a:gd name="T10" fmla="*/ 43 w 68"/>
                <a:gd name="T11" fmla="*/ 2458 h 343"/>
                <a:gd name="T12" fmla="*/ 25 w 68"/>
                <a:gd name="T13" fmla="*/ 2458 h 343"/>
                <a:gd name="T14" fmla="*/ 17 w 68"/>
                <a:gd name="T15" fmla="*/ 2461 h 343"/>
                <a:gd name="T16" fmla="*/ 4 w 68"/>
                <a:gd name="T17" fmla="*/ 2473 h 343"/>
                <a:gd name="T18" fmla="*/ 0 w 68"/>
                <a:gd name="T19" fmla="*/ 2481 h 343"/>
                <a:gd name="T20" fmla="*/ 0 w 68"/>
                <a:gd name="T21" fmla="*/ 2502 h 343"/>
                <a:gd name="T22" fmla="*/ 4 w 68"/>
                <a:gd name="T23" fmla="*/ 2510 h 343"/>
                <a:gd name="T24" fmla="*/ 10 w 68"/>
                <a:gd name="T25" fmla="*/ 2516 h 343"/>
                <a:gd name="T26" fmla="*/ 17 w 68"/>
                <a:gd name="T27" fmla="*/ 2522 h 343"/>
                <a:gd name="T28" fmla="*/ 25 w 68"/>
                <a:gd name="T29" fmla="*/ 2526 h 343"/>
                <a:gd name="T30" fmla="*/ 43 w 68"/>
                <a:gd name="T31" fmla="*/ 2526 h 343"/>
                <a:gd name="T32" fmla="*/ 51 w 68"/>
                <a:gd name="T33" fmla="*/ 2522 h 343"/>
                <a:gd name="T34" fmla="*/ 58 w 68"/>
                <a:gd name="T35" fmla="*/ 2516 h 343"/>
                <a:gd name="T36" fmla="*/ 65 w 68"/>
                <a:gd name="T37" fmla="*/ 2510 h 343"/>
                <a:gd name="T38" fmla="*/ 68 w 68"/>
                <a:gd name="T39" fmla="*/ 2502 h 343"/>
                <a:gd name="T40" fmla="*/ 68 w 68"/>
                <a:gd name="T41" fmla="*/ 2481 h 343"/>
                <a:gd name="T42" fmla="*/ 65 w 68"/>
                <a:gd name="T43" fmla="*/ 2473 h 343"/>
                <a:gd name="T44" fmla="*/ 58 w 68"/>
                <a:gd name="T45" fmla="*/ 2467 h 343"/>
                <a:gd name="T46" fmla="*/ 51 w 68"/>
                <a:gd name="T47" fmla="*/ 2461 h 343"/>
                <a:gd name="T48" fmla="*/ 43 w 68"/>
                <a:gd name="T49" fmla="*/ 2458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3163 w 68"/>
                <a:gd name="T76" fmla="*/ 3163 h 343"/>
                <a:gd name="T77" fmla="*/ 18437 w 68"/>
                <a:gd name="T78" fmla="*/ 18437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343">
                  <a:moveTo>
                    <a:pt x="62" y="104"/>
                  </a:moveTo>
                  <a:lnTo>
                    <a:pt x="7" y="104"/>
                  </a:lnTo>
                  <a:lnTo>
                    <a:pt x="7" y="342"/>
                  </a:lnTo>
                  <a:lnTo>
                    <a:pt x="62" y="342"/>
                  </a:lnTo>
                  <a:lnTo>
                    <a:pt x="62" y="104"/>
                  </a:lnTo>
                  <a:close/>
                  <a:moveTo>
                    <a:pt x="43" y="0"/>
                  </a:moveTo>
                  <a:lnTo>
                    <a:pt x="25" y="0"/>
                  </a:lnTo>
                  <a:lnTo>
                    <a:pt x="17" y="3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0" y="44"/>
                  </a:lnTo>
                  <a:lnTo>
                    <a:pt x="4" y="52"/>
                  </a:lnTo>
                  <a:lnTo>
                    <a:pt x="10" y="58"/>
                  </a:lnTo>
                  <a:lnTo>
                    <a:pt x="17" y="64"/>
                  </a:lnTo>
                  <a:lnTo>
                    <a:pt x="25" y="68"/>
                  </a:lnTo>
                  <a:lnTo>
                    <a:pt x="43" y="68"/>
                  </a:lnTo>
                  <a:lnTo>
                    <a:pt x="51" y="64"/>
                  </a:lnTo>
                  <a:lnTo>
                    <a:pt x="58" y="58"/>
                  </a:lnTo>
                  <a:lnTo>
                    <a:pt x="65" y="52"/>
                  </a:lnTo>
                  <a:lnTo>
                    <a:pt x="68" y="44"/>
                  </a:lnTo>
                  <a:lnTo>
                    <a:pt x="68" y="23"/>
                  </a:lnTo>
                  <a:lnTo>
                    <a:pt x="65" y="15"/>
                  </a:lnTo>
                  <a:lnTo>
                    <a:pt x="58" y="9"/>
                  </a:lnTo>
                  <a:lnTo>
                    <a:pt x="51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4" name="Picture 6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8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1079716" y="5821657"/>
            <a:ext cx="714375" cy="168910"/>
            <a:chOff x="2588" y="-1730"/>
            <a:chExt cx="1125" cy="266"/>
          </a:xfrm>
        </p:grpSpPr>
        <p:pic>
          <p:nvPicPr>
            <p:cNvPr id="26" name="Picture 2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" y="-1730"/>
              <a:ext cx="146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7" y="-1684"/>
              <a:ext cx="416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2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0" y="-1683"/>
              <a:ext cx="225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" y="-1680"/>
              <a:ext cx="213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13"/>
          <p:cNvGrpSpPr>
            <a:grpSpLocks/>
          </p:cNvGrpSpPr>
          <p:nvPr/>
        </p:nvGrpSpPr>
        <p:grpSpPr bwMode="auto">
          <a:xfrm>
            <a:off x="1963636" y="5820387"/>
            <a:ext cx="932815" cy="186055"/>
            <a:chOff x="3827" y="-1756"/>
            <a:chExt cx="1469" cy="293"/>
          </a:xfrm>
        </p:grpSpPr>
        <p:pic>
          <p:nvPicPr>
            <p:cNvPr id="31" name="Picture 19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7" y="-1730"/>
              <a:ext cx="314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8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" y="-1680"/>
              <a:ext cx="134" cy="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7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-1741"/>
              <a:ext cx="217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16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" y="-1680"/>
              <a:ext cx="126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3" y="-1683"/>
              <a:ext cx="122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4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9" y="-1756"/>
              <a:ext cx="367" cy="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" name="Obraz 36"/>
          <p:cNvPicPr/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409" y="5161599"/>
            <a:ext cx="3119058" cy="747729"/>
          </a:xfrm>
          <a:prstGeom prst="rect">
            <a:avLst/>
          </a:prstGeom>
          <a:noFill/>
        </p:spPr>
      </p:pic>
      <p:grpSp>
        <p:nvGrpSpPr>
          <p:cNvPr id="38" name="Group 32"/>
          <p:cNvGrpSpPr>
            <a:grpSpLocks/>
          </p:cNvGrpSpPr>
          <p:nvPr/>
        </p:nvGrpSpPr>
        <p:grpSpPr bwMode="auto">
          <a:xfrm>
            <a:off x="8916467" y="5371384"/>
            <a:ext cx="490855" cy="191770"/>
            <a:chOff x="17770" y="2381"/>
            <a:chExt cx="773" cy="302"/>
          </a:xfrm>
        </p:grpSpPr>
        <p:pic>
          <p:nvPicPr>
            <p:cNvPr id="39" name="Picture 35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70" y="2398"/>
              <a:ext cx="219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4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49" y="2468"/>
              <a:ext cx="175" cy="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3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5" y="2381"/>
              <a:ext cx="268" cy="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" name="Group 25"/>
          <p:cNvGrpSpPr>
            <a:grpSpLocks/>
          </p:cNvGrpSpPr>
          <p:nvPr/>
        </p:nvGrpSpPr>
        <p:grpSpPr bwMode="auto">
          <a:xfrm>
            <a:off x="9494317" y="5371384"/>
            <a:ext cx="1274445" cy="238760"/>
            <a:chOff x="18660" y="2381"/>
            <a:chExt cx="2007" cy="376"/>
          </a:xfrm>
        </p:grpSpPr>
        <p:pic>
          <p:nvPicPr>
            <p:cNvPr id="43" name="Picture 31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0" y="2403"/>
              <a:ext cx="429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0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8" y="2462"/>
              <a:ext cx="348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9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4" y="2468"/>
              <a:ext cx="189" cy="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8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8" y="2381"/>
              <a:ext cx="291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7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8" y="2462"/>
              <a:ext cx="154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6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94" y="2404"/>
              <a:ext cx="373" cy="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36"/>
          <p:cNvGrpSpPr>
            <a:grpSpLocks/>
          </p:cNvGrpSpPr>
          <p:nvPr/>
        </p:nvGrpSpPr>
        <p:grpSpPr bwMode="auto">
          <a:xfrm>
            <a:off x="10964183" y="5278697"/>
            <a:ext cx="1056640" cy="706755"/>
            <a:chOff x="21036" y="2166"/>
            <a:chExt cx="1664" cy="1113"/>
          </a:xfrm>
        </p:grpSpPr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1036" y="2166"/>
              <a:ext cx="1664" cy="1113"/>
            </a:xfrm>
            <a:prstGeom prst="rect">
              <a:avLst/>
            </a:pr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51" name="Picture 44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2300"/>
              <a:ext cx="115" cy="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43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348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2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47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1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0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3029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39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2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38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74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37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3" y="2348"/>
              <a:ext cx="247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8756447" y="5572210"/>
            <a:ext cx="20955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     Europejski Fundusz              </a:t>
            </a:r>
          </a:p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Rozwoju Regionalnego</a:t>
            </a:r>
          </a:p>
        </p:txBody>
      </p:sp>
    </p:spTree>
    <p:extLst>
      <p:ext uri="{BB962C8B-B14F-4D97-AF65-F5344CB8AC3E}">
        <p14:creationId xmlns:p14="http://schemas.microsoft.com/office/powerpoint/2010/main" val="52334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5579" y="162715"/>
            <a:ext cx="9860370" cy="1280890"/>
          </a:xfrm>
        </p:spPr>
        <p:txBody>
          <a:bodyPr>
            <a:no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Dofinansowanie do wymiany pieców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23910" y="2147738"/>
            <a:ext cx="10058400" cy="18118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3200" b="1" dirty="0" smtClean="0"/>
              <a:t>GAZ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200" b="1" dirty="0" smtClean="0"/>
              <a:t>BIOMASA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200" b="1" dirty="0" smtClean="0"/>
              <a:t>POMPA CIEPŁA</a:t>
            </a:r>
            <a:endParaRPr lang="pl-PL" sz="3200" b="1" dirty="0"/>
          </a:p>
        </p:txBody>
      </p:sp>
      <p:pic>
        <p:nvPicPr>
          <p:cNvPr id="4" name="Obraz 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970" y="5170657"/>
            <a:ext cx="2935844" cy="9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460885" y="5095182"/>
            <a:ext cx="534670" cy="1069340"/>
            <a:chOff x="1325" y="1747"/>
            <a:chExt cx="842" cy="1684"/>
          </a:xfrm>
        </p:grpSpPr>
        <p:sp>
          <p:nvSpPr>
            <p:cNvPr id="6" name="Freeform 87"/>
            <p:cNvSpPr>
              <a:spLocks/>
            </p:cNvSpPr>
            <p:nvPr/>
          </p:nvSpPr>
          <p:spPr bwMode="auto">
            <a:xfrm>
              <a:off x="1325" y="1747"/>
              <a:ext cx="842" cy="1684"/>
            </a:xfrm>
            <a:custGeom>
              <a:avLst/>
              <a:gdLst>
                <a:gd name="T0" fmla="*/ 842 w 842"/>
                <a:gd name="T1" fmla="*/ 1747 h 1684"/>
                <a:gd name="T2" fmla="*/ 0 w 842"/>
                <a:gd name="T3" fmla="*/ 2011 h 1684"/>
                <a:gd name="T4" fmla="*/ 0 w 842"/>
                <a:gd name="T5" fmla="*/ 3273 h 1684"/>
                <a:gd name="T6" fmla="*/ 842 w 842"/>
                <a:gd name="T7" fmla="*/ 3431 h 1684"/>
                <a:gd name="T8" fmla="*/ 842 w 842"/>
                <a:gd name="T9" fmla="*/ 1747 h 16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2" h="1684">
                  <a:moveTo>
                    <a:pt x="842" y="0"/>
                  </a:moveTo>
                  <a:lnTo>
                    <a:pt x="0" y="264"/>
                  </a:lnTo>
                  <a:lnTo>
                    <a:pt x="0" y="1526"/>
                  </a:lnTo>
                  <a:lnTo>
                    <a:pt x="842" y="1684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7" name="AutoShape 86"/>
            <p:cNvSpPr>
              <a:spLocks/>
            </p:cNvSpPr>
            <p:nvPr/>
          </p:nvSpPr>
          <p:spPr bwMode="auto">
            <a:xfrm>
              <a:off x="1325" y="2476"/>
              <a:ext cx="409" cy="665"/>
            </a:xfrm>
            <a:custGeom>
              <a:avLst/>
              <a:gdLst>
                <a:gd name="T0" fmla="*/ 0 w 409"/>
                <a:gd name="T1" fmla="*/ 2642 h 665"/>
                <a:gd name="T2" fmla="*/ 0 w 409"/>
                <a:gd name="T3" fmla="*/ 2970 h 665"/>
                <a:gd name="T4" fmla="*/ 25 w 409"/>
                <a:gd name="T5" fmla="*/ 2989 h 665"/>
                <a:gd name="T6" fmla="*/ 42 w 409"/>
                <a:gd name="T7" fmla="*/ 3013 h 665"/>
                <a:gd name="T8" fmla="*/ 57 w 409"/>
                <a:gd name="T9" fmla="*/ 3058 h 665"/>
                <a:gd name="T10" fmla="*/ 77 w 409"/>
                <a:gd name="T11" fmla="*/ 3140 h 665"/>
                <a:gd name="T12" fmla="*/ 85 w 409"/>
                <a:gd name="T13" fmla="*/ 3105 h 665"/>
                <a:gd name="T14" fmla="*/ 110 w 409"/>
                <a:gd name="T15" fmla="*/ 3023 h 665"/>
                <a:gd name="T16" fmla="*/ 147 w 409"/>
                <a:gd name="T17" fmla="*/ 2930 h 665"/>
                <a:gd name="T18" fmla="*/ 195 w 409"/>
                <a:gd name="T19" fmla="*/ 2861 h 665"/>
                <a:gd name="T20" fmla="*/ 236 w 409"/>
                <a:gd name="T21" fmla="*/ 2825 h 665"/>
                <a:gd name="T22" fmla="*/ 272 w 409"/>
                <a:gd name="T23" fmla="*/ 2798 h 665"/>
                <a:gd name="T24" fmla="*/ 323 w 409"/>
                <a:gd name="T25" fmla="*/ 2766 h 665"/>
                <a:gd name="T26" fmla="*/ 408 w 409"/>
                <a:gd name="T27" fmla="*/ 2714 h 665"/>
                <a:gd name="T28" fmla="*/ 387 w 409"/>
                <a:gd name="T29" fmla="*/ 2712 h 665"/>
                <a:gd name="T30" fmla="*/ 341 w 409"/>
                <a:gd name="T31" fmla="*/ 2706 h 665"/>
                <a:gd name="T32" fmla="*/ 290 w 409"/>
                <a:gd name="T33" fmla="*/ 2689 h 665"/>
                <a:gd name="T34" fmla="*/ 257 w 409"/>
                <a:gd name="T35" fmla="*/ 2659 h 665"/>
                <a:gd name="T36" fmla="*/ 255 w 409"/>
                <a:gd name="T37" fmla="*/ 2652 h 665"/>
                <a:gd name="T38" fmla="*/ 64 w 409"/>
                <a:gd name="T39" fmla="*/ 2652 h 665"/>
                <a:gd name="T40" fmla="*/ 32 w 409"/>
                <a:gd name="T41" fmla="*/ 2649 h 665"/>
                <a:gd name="T42" fmla="*/ 0 w 409"/>
                <a:gd name="T43" fmla="*/ 2642 h 665"/>
                <a:gd name="T44" fmla="*/ 291 w 409"/>
                <a:gd name="T45" fmla="*/ 2476 h 665"/>
                <a:gd name="T46" fmla="*/ 274 w 409"/>
                <a:gd name="T47" fmla="*/ 2496 h 665"/>
                <a:gd name="T48" fmla="*/ 231 w 409"/>
                <a:gd name="T49" fmla="*/ 2543 h 665"/>
                <a:gd name="T50" fmla="*/ 176 w 409"/>
                <a:gd name="T51" fmla="*/ 2597 h 665"/>
                <a:gd name="T52" fmla="*/ 120 w 409"/>
                <a:gd name="T53" fmla="*/ 2640 h 665"/>
                <a:gd name="T54" fmla="*/ 94 w 409"/>
                <a:gd name="T55" fmla="*/ 2650 h 665"/>
                <a:gd name="T56" fmla="*/ 64 w 409"/>
                <a:gd name="T57" fmla="*/ 2652 h 665"/>
                <a:gd name="T58" fmla="*/ 255 w 409"/>
                <a:gd name="T59" fmla="*/ 2652 h 665"/>
                <a:gd name="T60" fmla="*/ 247 w 409"/>
                <a:gd name="T61" fmla="*/ 2628 h 665"/>
                <a:gd name="T62" fmla="*/ 246 w 409"/>
                <a:gd name="T63" fmla="*/ 2599 h 665"/>
                <a:gd name="T64" fmla="*/ 260 w 409"/>
                <a:gd name="T65" fmla="*/ 2554 h 665"/>
                <a:gd name="T66" fmla="*/ 291 w 409"/>
                <a:gd name="T67" fmla="*/ 2476 h 6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3163 w 409"/>
                <a:gd name="T103" fmla="*/ 3163 h 665"/>
                <a:gd name="T104" fmla="*/ 18437 w 409"/>
                <a:gd name="T105" fmla="*/ 18437 h 6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9" h="665">
                  <a:moveTo>
                    <a:pt x="0" y="166"/>
                  </a:moveTo>
                  <a:lnTo>
                    <a:pt x="0" y="494"/>
                  </a:lnTo>
                  <a:lnTo>
                    <a:pt x="25" y="513"/>
                  </a:lnTo>
                  <a:lnTo>
                    <a:pt x="42" y="537"/>
                  </a:lnTo>
                  <a:lnTo>
                    <a:pt x="57" y="582"/>
                  </a:lnTo>
                  <a:lnTo>
                    <a:pt x="77" y="664"/>
                  </a:lnTo>
                  <a:lnTo>
                    <a:pt x="85" y="629"/>
                  </a:lnTo>
                  <a:lnTo>
                    <a:pt x="110" y="547"/>
                  </a:lnTo>
                  <a:lnTo>
                    <a:pt x="147" y="454"/>
                  </a:lnTo>
                  <a:lnTo>
                    <a:pt x="195" y="385"/>
                  </a:lnTo>
                  <a:lnTo>
                    <a:pt x="236" y="349"/>
                  </a:lnTo>
                  <a:lnTo>
                    <a:pt x="272" y="322"/>
                  </a:lnTo>
                  <a:lnTo>
                    <a:pt x="323" y="290"/>
                  </a:lnTo>
                  <a:lnTo>
                    <a:pt x="408" y="238"/>
                  </a:lnTo>
                  <a:lnTo>
                    <a:pt x="387" y="236"/>
                  </a:lnTo>
                  <a:lnTo>
                    <a:pt x="341" y="230"/>
                  </a:lnTo>
                  <a:lnTo>
                    <a:pt x="290" y="213"/>
                  </a:lnTo>
                  <a:lnTo>
                    <a:pt x="257" y="183"/>
                  </a:lnTo>
                  <a:lnTo>
                    <a:pt x="255" y="176"/>
                  </a:lnTo>
                  <a:lnTo>
                    <a:pt x="64" y="176"/>
                  </a:lnTo>
                  <a:lnTo>
                    <a:pt x="32" y="173"/>
                  </a:lnTo>
                  <a:lnTo>
                    <a:pt x="0" y="166"/>
                  </a:lnTo>
                  <a:close/>
                  <a:moveTo>
                    <a:pt x="291" y="0"/>
                  </a:moveTo>
                  <a:lnTo>
                    <a:pt x="274" y="20"/>
                  </a:lnTo>
                  <a:lnTo>
                    <a:pt x="231" y="67"/>
                  </a:lnTo>
                  <a:lnTo>
                    <a:pt x="176" y="121"/>
                  </a:lnTo>
                  <a:lnTo>
                    <a:pt x="120" y="164"/>
                  </a:lnTo>
                  <a:lnTo>
                    <a:pt x="94" y="174"/>
                  </a:lnTo>
                  <a:lnTo>
                    <a:pt x="64" y="176"/>
                  </a:lnTo>
                  <a:lnTo>
                    <a:pt x="255" y="176"/>
                  </a:lnTo>
                  <a:lnTo>
                    <a:pt x="247" y="152"/>
                  </a:lnTo>
                  <a:lnTo>
                    <a:pt x="246" y="123"/>
                  </a:lnTo>
                  <a:lnTo>
                    <a:pt x="260" y="78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8" name="AutoShape 85"/>
            <p:cNvSpPr>
              <a:spLocks/>
            </p:cNvSpPr>
            <p:nvPr/>
          </p:nvSpPr>
          <p:spPr bwMode="auto">
            <a:xfrm>
              <a:off x="1733" y="2364"/>
              <a:ext cx="434" cy="606"/>
            </a:xfrm>
            <a:custGeom>
              <a:avLst/>
              <a:gdLst>
                <a:gd name="T0" fmla="*/ 434 w 434"/>
                <a:gd name="T1" fmla="*/ 2693 h 606"/>
                <a:gd name="T2" fmla="*/ 143 w 434"/>
                <a:gd name="T3" fmla="*/ 2693 h 606"/>
                <a:gd name="T4" fmla="*/ 170 w 434"/>
                <a:gd name="T5" fmla="*/ 2704 h 606"/>
                <a:gd name="T6" fmla="*/ 190 w 434"/>
                <a:gd name="T7" fmla="*/ 2732 h 606"/>
                <a:gd name="T8" fmla="*/ 210 w 434"/>
                <a:gd name="T9" fmla="*/ 2792 h 606"/>
                <a:gd name="T10" fmla="*/ 221 w 434"/>
                <a:gd name="T11" fmla="*/ 2871 h 606"/>
                <a:gd name="T12" fmla="*/ 226 w 434"/>
                <a:gd name="T13" fmla="*/ 2940 h 606"/>
                <a:gd name="T14" fmla="*/ 227 w 434"/>
                <a:gd name="T15" fmla="*/ 2970 h 606"/>
                <a:gd name="T16" fmla="*/ 275 w 434"/>
                <a:gd name="T17" fmla="*/ 2841 h 606"/>
                <a:gd name="T18" fmla="*/ 308 w 434"/>
                <a:gd name="T19" fmla="*/ 2772 h 606"/>
                <a:gd name="T20" fmla="*/ 338 w 434"/>
                <a:gd name="T21" fmla="*/ 2739 h 606"/>
                <a:gd name="T22" fmla="*/ 382 w 434"/>
                <a:gd name="T23" fmla="*/ 2718 h 606"/>
                <a:gd name="T24" fmla="*/ 394 w 434"/>
                <a:gd name="T25" fmla="*/ 2713 h 606"/>
                <a:gd name="T26" fmla="*/ 406 w 434"/>
                <a:gd name="T27" fmla="*/ 2709 h 606"/>
                <a:gd name="T28" fmla="*/ 420 w 434"/>
                <a:gd name="T29" fmla="*/ 2705 h 606"/>
                <a:gd name="T30" fmla="*/ 434 w 434"/>
                <a:gd name="T31" fmla="*/ 2701 h 606"/>
                <a:gd name="T32" fmla="*/ 434 w 434"/>
                <a:gd name="T33" fmla="*/ 2693 h 606"/>
                <a:gd name="T34" fmla="*/ 214 w 434"/>
                <a:gd name="T35" fmla="*/ 2364 h 606"/>
                <a:gd name="T36" fmla="*/ 223 w 434"/>
                <a:gd name="T37" fmla="*/ 2431 h 606"/>
                <a:gd name="T38" fmla="*/ 224 w 434"/>
                <a:gd name="T39" fmla="*/ 2472 h 606"/>
                <a:gd name="T40" fmla="*/ 213 w 434"/>
                <a:gd name="T41" fmla="*/ 2505 h 606"/>
                <a:gd name="T42" fmla="*/ 189 w 434"/>
                <a:gd name="T43" fmla="*/ 2547 h 606"/>
                <a:gd name="T44" fmla="*/ 140 w 434"/>
                <a:gd name="T45" fmla="*/ 2605 h 606"/>
                <a:gd name="T46" fmla="*/ 78 w 434"/>
                <a:gd name="T47" fmla="*/ 2658 h 606"/>
                <a:gd name="T48" fmla="*/ 23 w 434"/>
                <a:gd name="T49" fmla="*/ 2698 h 606"/>
                <a:gd name="T50" fmla="*/ 0 w 434"/>
                <a:gd name="T51" fmla="*/ 2714 h 606"/>
                <a:gd name="T52" fmla="*/ 92 w 434"/>
                <a:gd name="T53" fmla="*/ 2697 h 606"/>
                <a:gd name="T54" fmla="*/ 143 w 434"/>
                <a:gd name="T55" fmla="*/ 2693 h 606"/>
                <a:gd name="T56" fmla="*/ 434 w 434"/>
                <a:gd name="T57" fmla="*/ 2693 h 606"/>
                <a:gd name="T58" fmla="*/ 434 w 434"/>
                <a:gd name="T59" fmla="*/ 2428 h 606"/>
                <a:gd name="T60" fmla="*/ 354 w 434"/>
                <a:gd name="T61" fmla="*/ 2428 h 606"/>
                <a:gd name="T62" fmla="*/ 304 w 434"/>
                <a:gd name="T63" fmla="*/ 2424 h 606"/>
                <a:gd name="T64" fmla="*/ 259 w 434"/>
                <a:gd name="T65" fmla="*/ 2401 h 606"/>
                <a:gd name="T66" fmla="*/ 227 w 434"/>
                <a:gd name="T67" fmla="*/ 2376 h 606"/>
                <a:gd name="T68" fmla="*/ 214 w 434"/>
                <a:gd name="T69" fmla="*/ 2364 h 606"/>
                <a:gd name="T70" fmla="*/ 434 w 434"/>
                <a:gd name="T71" fmla="*/ 2391 h 606"/>
                <a:gd name="T72" fmla="*/ 412 w 434"/>
                <a:gd name="T73" fmla="*/ 2404 h 606"/>
                <a:gd name="T74" fmla="*/ 391 w 434"/>
                <a:gd name="T75" fmla="*/ 2415 h 606"/>
                <a:gd name="T76" fmla="*/ 372 w 434"/>
                <a:gd name="T77" fmla="*/ 2424 h 606"/>
                <a:gd name="T78" fmla="*/ 354 w 434"/>
                <a:gd name="T79" fmla="*/ 2428 h 606"/>
                <a:gd name="T80" fmla="*/ 434 w 434"/>
                <a:gd name="T81" fmla="*/ 2428 h 606"/>
                <a:gd name="T82" fmla="*/ 434 w 434"/>
                <a:gd name="T83" fmla="*/ 2391 h 6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3163 w 434"/>
                <a:gd name="T127" fmla="*/ 3163 h 606"/>
                <a:gd name="T128" fmla="*/ 18437 w 434"/>
                <a:gd name="T129" fmla="*/ 18437 h 6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4" h="606">
                  <a:moveTo>
                    <a:pt x="434" y="329"/>
                  </a:moveTo>
                  <a:lnTo>
                    <a:pt x="143" y="329"/>
                  </a:lnTo>
                  <a:lnTo>
                    <a:pt x="170" y="340"/>
                  </a:lnTo>
                  <a:lnTo>
                    <a:pt x="190" y="368"/>
                  </a:lnTo>
                  <a:lnTo>
                    <a:pt x="210" y="428"/>
                  </a:lnTo>
                  <a:lnTo>
                    <a:pt x="221" y="507"/>
                  </a:lnTo>
                  <a:lnTo>
                    <a:pt x="226" y="576"/>
                  </a:lnTo>
                  <a:lnTo>
                    <a:pt x="227" y="606"/>
                  </a:lnTo>
                  <a:lnTo>
                    <a:pt x="275" y="477"/>
                  </a:lnTo>
                  <a:lnTo>
                    <a:pt x="308" y="408"/>
                  </a:lnTo>
                  <a:lnTo>
                    <a:pt x="338" y="375"/>
                  </a:lnTo>
                  <a:lnTo>
                    <a:pt x="382" y="354"/>
                  </a:lnTo>
                  <a:lnTo>
                    <a:pt x="394" y="349"/>
                  </a:lnTo>
                  <a:lnTo>
                    <a:pt x="406" y="345"/>
                  </a:lnTo>
                  <a:lnTo>
                    <a:pt x="420" y="341"/>
                  </a:lnTo>
                  <a:lnTo>
                    <a:pt x="434" y="337"/>
                  </a:lnTo>
                  <a:lnTo>
                    <a:pt x="434" y="329"/>
                  </a:lnTo>
                  <a:close/>
                  <a:moveTo>
                    <a:pt x="214" y="0"/>
                  </a:moveTo>
                  <a:lnTo>
                    <a:pt x="223" y="67"/>
                  </a:lnTo>
                  <a:lnTo>
                    <a:pt x="224" y="108"/>
                  </a:lnTo>
                  <a:lnTo>
                    <a:pt x="213" y="141"/>
                  </a:lnTo>
                  <a:lnTo>
                    <a:pt x="189" y="183"/>
                  </a:lnTo>
                  <a:lnTo>
                    <a:pt x="140" y="241"/>
                  </a:lnTo>
                  <a:lnTo>
                    <a:pt x="78" y="294"/>
                  </a:lnTo>
                  <a:lnTo>
                    <a:pt x="23" y="334"/>
                  </a:lnTo>
                  <a:lnTo>
                    <a:pt x="0" y="350"/>
                  </a:lnTo>
                  <a:lnTo>
                    <a:pt x="92" y="333"/>
                  </a:lnTo>
                  <a:lnTo>
                    <a:pt x="143" y="329"/>
                  </a:lnTo>
                  <a:lnTo>
                    <a:pt x="434" y="329"/>
                  </a:lnTo>
                  <a:lnTo>
                    <a:pt x="434" y="64"/>
                  </a:lnTo>
                  <a:lnTo>
                    <a:pt x="354" y="64"/>
                  </a:lnTo>
                  <a:lnTo>
                    <a:pt x="304" y="60"/>
                  </a:lnTo>
                  <a:lnTo>
                    <a:pt x="259" y="37"/>
                  </a:lnTo>
                  <a:lnTo>
                    <a:pt x="227" y="12"/>
                  </a:lnTo>
                  <a:lnTo>
                    <a:pt x="214" y="0"/>
                  </a:lnTo>
                  <a:close/>
                  <a:moveTo>
                    <a:pt x="434" y="27"/>
                  </a:moveTo>
                  <a:lnTo>
                    <a:pt x="412" y="40"/>
                  </a:lnTo>
                  <a:lnTo>
                    <a:pt x="391" y="51"/>
                  </a:lnTo>
                  <a:lnTo>
                    <a:pt x="372" y="60"/>
                  </a:lnTo>
                  <a:lnTo>
                    <a:pt x="354" y="64"/>
                  </a:lnTo>
                  <a:lnTo>
                    <a:pt x="434" y="64"/>
                  </a:lnTo>
                  <a:lnTo>
                    <a:pt x="434" y="27"/>
                  </a:lnTo>
                  <a:close/>
                </a:path>
              </a:pathLst>
            </a:custGeom>
            <a:solidFill>
              <a:srgbClr val="ED1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9" name="AutoShape 84"/>
            <p:cNvSpPr>
              <a:spLocks/>
            </p:cNvSpPr>
            <p:nvPr/>
          </p:nvSpPr>
          <p:spPr bwMode="auto">
            <a:xfrm>
              <a:off x="1604" y="2045"/>
              <a:ext cx="455" cy="431"/>
            </a:xfrm>
            <a:custGeom>
              <a:avLst/>
              <a:gdLst>
                <a:gd name="T0" fmla="*/ 245 w 455"/>
                <a:gd name="T1" fmla="*/ 2045 h 431"/>
                <a:gd name="T2" fmla="*/ 238 w 455"/>
                <a:gd name="T3" fmla="*/ 2059 h 431"/>
                <a:gd name="T4" fmla="*/ 219 w 455"/>
                <a:gd name="T5" fmla="*/ 2093 h 431"/>
                <a:gd name="T6" fmla="*/ 192 w 455"/>
                <a:gd name="T7" fmla="*/ 2136 h 431"/>
                <a:gd name="T8" fmla="*/ 158 w 455"/>
                <a:gd name="T9" fmla="*/ 2173 h 431"/>
                <a:gd name="T10" fmla="*/ 129 w 455"/>
                <a:gd name="T11" fmla="*/ 2199 h 431"/>
                <a:gd name="T12" fmla="*/ 102 w 455"/>
                <a:gd name="T13" fmla="*/ 2215 h 431"/>
                <a:gd name="T14" fmla="*/ 64 w 455"/>
                <a:gd name="T15" fmla="*/ 2228 h 431"/>
                <a:gd name="T16" fmla="*/ 0 w 455"/>
                <a:gd name="T17" fmla="*/ 2244 h 431"/>
                <a:gd name="T18" fmla="*/ 13 w 455"/>
                <a:gd name="T19" fmla="*/ 2247 h 431"/>
                <a:gd name="T20" fmla="*/ 42 w 455"/>
                <a:gd name="T21" fmla="*/ 2257 h 431"/>
                <a:gd name="T22" fmla="*/ 73 w 455"/>
                <a:gd name="T23" fmla="*/ 2275 h 431"/>
                <a:gd name="T24" fmla="*/ 89 w 455"/>
                <a:gd name="T25" fmla="*/ 2303 h 431"/>
                <a:gd name="T26" fmla="*/ 90 w 455"/>
                <a:gd name="T27" fmla="*/ 2331 h 431"/>
                <a:gd name="T28" fmla="*/ 83 w 455"/>
                <a:gd name="T29" fmla="*/ 2358 h 431"/>
                <a:gd name="T30" fmla="*/ 59 w 455"/>
                <a:gd name="T31" fmla="*/ 2401 h 431"/>
                <a:gd name="T32" fmla="*/ 12 w 455"/>
                <a:gd name="T33" fmla="*/ 2475 h 431"/>
                <a:gd name="T34" fmla="*/ 33 w 455"/>
                <a:gd name="T35" fmla="*/ 2456 h 431"/>
                <a:gd name="T36" fmla="*/ 84 w 455"/>
                <a:gd name="T37" fmla="*/ 2412 h 431"/>
                <a:gd name="T38" fmla="*/ 144 w 455"/>
                <a:gd name="T39" fmla="*/ 2366 h 431"/>
                <a:gd name="T40" fmla="*/ 194 w 455"/>
                <a:gd name="T41" fmla="*/ 2341 h 431"/>
                <a:gd name="T42" fmla="*/ 227 w 455"/>
                <a:gd name="T43" fmla="*/ 2335 h 431"/>
                <a:gd name="T44" fmla="*/ 331 w 455"/>
                <a:gd name="T45" fmla="*/ 2335 h 431"/>
                <a:gd name="T46" fmla="*/ 322 w 455"/>
                <a:gd name="T47" fmla="*/ 2312 h 431"/>
                <a:gd name="T48" fmla="*/ 315 w 455"/>
                <a:gd name="T49" fmla="*/ 2266 h 431"/>
                <a:gd name="T50" fmla="*/ 328 w 455"/>
                <a:gd name="T51" fmla="*/ 2223 h 431"/>
                <a:gd name="T52" fmla="*/ 350 w 455"/>
                <a:gd name="T53" fmla="*/ 2195 h 431"/>
                <a:gd name="T54" fmla="*/ 370 w 455"/>
                <a:gd name="T55" fmla="*/ 2172 h 431"/>
                <a:gd name="T56" fmla="*/ 401 w 455"/>
                <a:gd name="T57" fmla="*/ 2142 h 431"/>
                <a:gd name="T58" fmla="*/ 417 w 455"/>
                <a:gd name="T59" fmla="*/ 2127 h 431"/>
                <a:gd name="T60" fmla="*/ 297 w 455"/>
                <a:gd name="T61" fmla="*/ 2127 h 431"/>
                <a:gd name="T62" fmla="*/ 273 w 455"/>
                <a:gd name="T63" fmla="*/ 2120 h 431"/>
                <a:gd name="T64" fmla="*/ 260 w 455"/>
                <a:gd name="T65" fmla="*/ 2109 h 431"/>
                <a:gd name="T66" fmla="*/ 252 w 455"/>
                <a:gd name="T67" fmla="*/ 2086 h 431"/>
                <a:gd name="T68" fmla="*/ 245 w 455"/>
                <a:gd name="T69" fmla="*/ 2045 h 431"/>
                <a:gd name="T70" fmla="*/ 331 w 455"/>
                <a:gd name="T71" fmla="*/ 2335 h 431"/>
                <a:gd name="T72" fmla="*/ 227 w 455"/>
                <a:gd name="T73" fmla="*/ 2335 h 431"/>
                <a:gd name="T74" fmla="*/ 253 w 455"/>
                <a:gd name="T75" fmla="*/ 2336 h 431"/>
                <a:gd name="T76" fmla="*/ 287 w 455"/>
                <a:gd name="T77" fmla="*/ 2345 h 431"/>
                <a:gd name="T78" fmla="*/ 343 w 455"/>
                <a:gd name="T79" fmla="*/ 2364 h 431"/>
                <a:gd name="T80" fmla="*/ 336 w 455"/>
                <a:gd name="T81" fmla="*/ 2349 h 431"/>
                <a:gd name="T82" fmla="*/ 331 w 455"/>
                <a:gd name="T83" fmla="*/ 2335 h 431"/>
                <a:gd name="T84" fmla="*/ 454 w 455"/>
                <a:gd name="T85" fmla="*/ 2092 h 431"/>
                <a:gd name="T86" fmla="*/ 435 w 455"/>
                <a:gd name="T87" fmla="*/ 2099 h 431"/>
                <a:gd name="T88" fmla="*/ 391 w 455"/>
                <a:gd name="T89" fmla="*/ 2113 h 431"/>
                <a:gd name="T90" fmla="*/ 339 w 455"/>
                <a:gd name="T91" fmla="*/ 2126 h 431"/>
                <a:gd name="T92" fmla="*/ 297 w 455"/>
                <a:gd name="T93" fmla="*/ 2127 h 431"/>
                <a:gd name="T94" fmla="*/ 417 w 455"/>
                <a:gd name="T95" fmla="*/ 2127 h 431"/>
                <a:gd name="T96" fmla="*/ 454 w 455"/>
                <a:gd name="T97" fmla="*/ 2092 h 4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3163 w 455"/>
                <a:gd name="T148" fmla="*/ 3163 h 431"/>
                <a:gd name="T149" fmla="*/ 18437 w 455"/>
                <a:gd name="T150" fmla="*/ 18437 h 43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5" h="431">
                  <a:moveTo>
                    <a:pt x="245" y="0"/>
                  </a:moveTo>
                  <a:lnTo>
                    <a:pt x="238" y="14"/>
                  </a:lnTo>
                  <a:lnTo>
                    <a:pt x="219" y="48"/>
                  </a:lnTo>
                  <a:lnTo>
                    <a:pt x="192" y="91"/>
                  </a:lnTo>
                  <a:lnTo>
                    <a:pt x="158" y="128"/>
                  </a:lnTo>
                  <a:lnTo>
                    <a:pt x="129" y="154"/>
                  </a:lnTo>
                  <a:lnTo>
                    <a:pt x="102" y="170"/>
                  </a:lnTo>
                  <a:lnTo>
                    <a:pt x="64" y="183"/>
                  </a:lnTo>
                  <a:lnTo>
                    <a:pt x="0" y="199"/>
                  </a:lnTo>
                  <a:lnTo>
                    <a:pt x="13" y="202"/>
                  </a:lnTo>
                  <a:lnTo>
                    <a:pt x="42" y="212"/>
                  </a:lnTo>
                  <a:lnTo>
                    <a:pt x="73" y="230"/>
                  </a:lnTo>
                  <a:lnTo>
                    <a:pt x="89" y="258"/>
                  </a:lnTo>
                  <a:lnTo>
                    <a:pt x="90" y="286"/>
                  </a:lnTo>
                  <a:lnTo>
                    <a:pt x="83" y="313"/>
                  </a:lnTo>
                  <a:lnTo>
                    <a:pt x="59" y="356"/>
                  </a:lnTo>
                  <a:lnTo>
                    <a:pt x="12" y="430"/>
                  </a:lnTo>
                  <a:lnTo>
                    <a:pt x="33" y="411"/>
                  </a:lnTo>
                  <a:lnTo>
                    <a:pt x="84" y="367"/>
                  </a:lnTo>
                  <a:lnTo>
                    <a:pt x="144" y="321"/>
                  </a:lnTo>
                  <a:lnTo>
                    <a:pt x="194" y="296"/>
                  </a:lnTo>
                  <a:lnTo>
                    <a:pt x="227" y="290"/>
                  </a:lnTo>
                  <a:lnTo>
                    <a:pt x="331" y="290"/>
                  </a:lnTo>
                  <a:lnTo>
                    <a:pt x="322" y="267"/>
                  </a:lnTo>
                  <a:lnTo>
                    <a:pt x="315" y="221"/>
                  </a:lnTo>
                  <a:lnTo>
                    <a:pt x="328" y="178"/>
                  </a:lnTo>
                  <a:lnTo>
                    <a:pt x="350" y="150"/>
                  </a:lnTo>
                  <a:lnTo>
                    <a:pt x="370" y="127"/>
                  </a:lnTo>
                  <a:lnTo>
                    <a:pt x="401" y="97"/>
                  </a:lnTo>
                  <a:lnTo>
                    <a:pt x="417" y="82"/>
                  </a:lnTo>
                  <a:lnTo>
                    <a:pt x="297" y="82"/>
                  </a:lnTo>
                  <a:lnTo>
                    <a:pt x="273" y="75"/>
                  </a:lnTo>
                  <a:lnTo>
                    <a:pt x="260" y="64"/>
                  </a:lnTo>
                  <a:lnTo>
                    <a:pt x="252" y="41"/>
                  </a:lnTo>
                  <a:lnTo>
                    <a:pt x="245" y="0"/>
                  </a:lnTo>
                  <a:close/>
                  <a:moveTo>
                    <a:pt x="331" y="290"/>
                  </a:moveTo>
                  <a:lnTo>
                    <a:pt x="227" y="290"/>
                  </a:lnTo>
                  <a:lnTo>
                    <a:pt x="253" y="291"/>
                  </a:lnTo>
                  <a:lnTo>
                    <a:pt x="287" y="300"/>
                  </a:lnTo>
                  <a:lnTo>
                    <a:pt x="343" y="319"/>
                  </a:lnTo>
                  <a:lnTo>
                    <a:pt x="336" y="304"/>
                  </a:lnTo>
                  <a:lnTo>
                    <a:pt x="331" y="290"/>
                  </a:lnTo>
                  <a:close/>
                  <a:moveTo>
                    <a:pt x="454" y="47"/>
                  </a:moveTo>
                  <a:lnTo>
                    <a:pt x="435" y="54"/>
                  </a:lnTo>
                  <a:lnTo>
                    <a:pt x="391" y="68"/>
                  </a:lnTo>
                  <a:lnTo>
                    <a:pt x="339" y="81"/>
                  </a:lnTo>
                  <a:lnTo>
                    <a:pt x="297" y="82"/>
                  </a:lnTo>
                  <a:lnTo>
                    <a:pt x="417" y="82"/>
                  </a:lnTo>
                  <a:lnTo>
                    <a:pt x="454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1251686" y="5288574"/>
            <a:ext cx="1321452" cy="462915"/>
            <a:chOff x="2548" y="2020"/>
            <a:chExt cx="2435" cy="865"/>
          </a:xfrm>
        </p:grpSpPr>
        <p:pic>
          <p:nvPicPr>
            <p:cNvPr id="11" name="Picture 8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3" y="2063"/>
              <a:ext cx="455" cy="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2136"/>
              <a:ext cx="199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6" y="2020"/>
              <a:ext cx="215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7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6" y="2136"/>
              <a:ext cx="198" cy="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7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3" y="2129"/>
              <a:ext cx="636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2483"/>
              <a:ext cx="488" cy="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7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4" y="2550"/>
              <a:ext cx="396" cy="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7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5" y="2556"/>
              <a:ext cx="215" cy="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7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1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AutoShape 73"/>
            <p:cNvSpPr>
              <a:spLocks/>
            </p:cNvSpPr>
            <p:nvPr/>
          </p:nvSpPr>
          <p:spPr bwMode="auto">
            <a:xfrm>
              <a:off x="4015" y="2458"/>
              <a:ext cx="128" cy="427"/>
            </a:xfrm>
            <a:custGeom>
              <a:avLst/>
              <a:gdLst>
                <a:gd name="T0" fmla="*/ 103 w 128"/>
                <a:gd name="T1" fmla="*/ 2458 h 427"/>
                <a:gd name="T2" fmla="*/ 84 w 128"/>
                <a:gd name="T3" fmla="*/ 2458 h 427"/>
                <a:gd name="T4" fmla="*/ 76 w 128"/>
                <a:gd name="T5" fmla="*/ 2461 h 427"/>
                <a:gd name="T6" fmla="*/ 69 w 128"/>
                <a:gd name="T7" fmla="*/ 2467 h 427"/>
                <a:gd name="T8" fmla="*/ 63 w 128"/>
                <a:gd name="T9" fmla="*/ 2473 h 427"/>
                <a:gd name="T10" fmla="*/ 59 w 128"/>
                <a:gd name="T11" fmla="*/ 2481 h 427"/>
                <a:gd name="T12" fmla="*/ 59 w 128"/>
                <a:gd name="T13" fmla="*/ 2502 h 427"/>
                <a:gd name="T14" fmla="*/ 63 w 128"/>
                <a:gd name="T15" fmla="*/ 2510 h 427"/>
                <a:gd name="T16" fmla="*/ 69 w 128"/>
                <a:gd name="T17" fmla="*/ 2516 h 427"/>
                <a:gd name="T18" fmla="*/ 76 w 128"/>
                <a:gd name="T19" fmla="*/ 2522 h 427"/>
                <a:gd name="T20" fmla="*/ 84 w 128"/>
                <a:gd name="T21" fmla="*/ 2526 h 427"/>
                <a:gd name="T22" fmla="*/ 103 w 128"/>
                <a:gd name="T23" fmla="*/ 2526 h 427"/>
                <a:gd name="T24" fmla="*/ 110 w 128"/>
                <a:gd name="T25" fmla="*/ 2522 h 427"/>
                <a:gd name="T26" fmla="*/ 117 w 128"/>
                <a:gd name="T27" fmla="*/ 2516 h 427"/>
                <a:gd name="T28" fmla="*/ 124 w 128"/>
                <a:gd name="T29" fmla="*/ 2510 h 427"/>
                <a:gd name="T30" fmla="*/ 127 w 128"/>
                <a:gd name="T31" fmla="*/ 2502 h 427"/>
                <a:gd name="T32" fmla="*/ 127 w 128"/>
                <a:gd name="T33" fmla="*/ 2481 h 427"/>
                <a:gd name="T34" fmla="*/ 124 w 128"/>
                <a:gd name="T35" fmla="*/ 2473 h 427"/>
                <a:gd name="T36" fmla="*/ 117 w 128"/>
                <a:gd name="T37" fmla="*/ 2467 h 427"/>
                <a:gd name="T38" fmla="*/ 110 w 128"/>
                <a:gd name="T39" fmla="*/ 2461 h 427"/>
                <a:gd name="T40" fmla="*/ 103 w 128"/>
                <a:gd name="T41" fmla="*/ 2458 h 427"/>
                <a:gd name="T42" fmla="*/ 7 w 128"/>
                <a:gd name="T43" fmla="*/ 2834 h 427"/>
                <a:gd name="T44" fmla="*/ 0 w 128"/>
                <a:gd name="T45" fmla="*/ 2879 h 427"/>
                <a:gd name="T46" fmla="*/ 5 w 128"/>
                <a:gd name="T47" fmla="*/ 2881 h 427"/>
                <a:gd name="T48" fmla="*/ 12 w 128"/>
                <a:gd name="T49" fmla="*/ 2883 h 427"/>
                <a:gd name="T50" fmla="*/ 19 w 128"/>
                <a:gd name="T51" fmla="*/ 2883 h 427"/>
                <a:gd name="T52" fmla="*/ 26 w 128"/>
                <a:gd name="T53" fmla="*/ 2884 h 427"/>
                <a:gd name="T54" fmla="*/ 32 w 128"/>
                <a:gd name="T55" fmla="*/ 2885 h 427"/>
                <a:gd name="T56" fmla="*/ 36 w 128"/>
                <a:gd name="T57" fmla="*/ 2885 h 427"/>
                <a:gd name="T58" fmla="*/ 55 w 128"/>
                <a:gd name="T59" fmla="*/ 2883 h 427"/>
                <a:gd name="T60" fmla="*/ 72 w 128"/>
                <a:gd name="T61" fmla="*/ 2879 h 427"/>
                <a:gd name="T62" fmla="*/ 87 w 128"/>
                <a:gd name="T63" fmla="*/ 2872 h 427"/>
                <a:gd name="T64" fmla="*/ 99 w 128"/>
                <a:gd name="T65" fmla="*/ 2862 h 427"/>
                <a:gd name="T66" fmla="*/ 109 w 128"/>
                <a:gd name="T67" fmla="*/ 2850 h 427"/>
                <a:gd name="T68" fmla="*/ 114 w 128"/>
                <a:gd name="T69" fmla="*/ 2837 h 427"/>
                <a:gd name="T70" fmla="*/ 22 w 128"/>
                <a:gd name="T71" fmla="*/ 2837 h 427"/>
                <a:gd name="T72" fmla="*/ 14 w 128"/>
                <a:gd name="T73" fmla="*/ 2836 h 427"/>
                <a:gd name="T74" fmla="*/ 7 w 128"/>
                <a:gd name="T75" fmla="*/ 2834 h 427"/>
                <a:gd name="T76" fmla="*/ 121 w 128"/>
                <a:gd name="T77" fmla="*/ 2562 h 427"/>
                <a:gd name="T78" fmla="*/ 66 w 128"/>
                <a:gd name="T79" fmla="*/ 2562 h 427"/>
                <a:gd name="T80" fmla="*/ 66 w 128"/>
                <a:gd name="T81" fmla="*/ 2807 h 427"/>
                <a:gd name="T82" fmla="*/ 64 w 128"/>
                <a:gd name="T83" fmla="*/ 2819 h 427"/>
                <a:gd name="T84" fmla="*/ 53 w 128"/>
                <a:gd name="T85" fmla="*/ 2833 h 427"/>
                <a:gd name="T86" fmla="*/ 44 w 128"/>
                <a:gd name="T87" fmla="*/ 2837 h 427"/>
                <a:gd name="T88" fmla="*/ 114 w 128"/>
                <a:gd name="T89" fmla="*/ 2837 h 427"/>
                <a:gd name="T90" fmla="*/ 116 w 128"/>
                <a:gd name="T91" fmla="*/ 2834 h 427"/>
                <a:gd name="T92" fmla="*/ 116 w 128"/>
                <a:gd name="T93" fmla="*/ 2833 h 427"/>
                <a:gd name="T94" fmla="*/ 120 w 128"/>
                <a:gd name="T95" fmla="*/ 2815 h 427"/>
                <a:gd name="T96" fmla="*/ 121 w 128"/>
                <a:gd name="T97" fmla="*/ 2793 h 427"/>
                <a:gd name="T98" fmla="*/ 121 w 128"/>
                <a:gd name="T99" fmla="*/ 2562 h 42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3163 w 128"/>
                <a:gd name="T151" fmla="*/ 3163 h 427"/>
                <a:gd name="T152" fmla="*/ 18437 w 128"/>
                <a:gd name="T153" fmla="*/ 18437 h 42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" h="427">
                  <a:moveTo>
                    <a:pt x="103" y="0"/>
                  </a:moveTo>
                  <a:lnTo>
                    <a:pt x="84" y="0"/>
                  </a:lnTo>
                  <a:lnTo>
                    <a:pt x="76" y="3"/>
                  </a:lnTo>
                  <a:lnTo>
                    <a:pt x="69" y="9"/>
                  </a:lnTo>
                  <a:lnTo>
                    <a:pt x="63" y="15"/>
                  </a:lnTo>
                  <a:lnTo>
                    <a:pt x="59" y="23"/>
                  </a:lnTo>
                  <a:lnTo>
                    <a:pt x="59" y="44"/>
                  </a:lnTo>
                  <a:lnTo>
                    <a:pt x="63" y="52"/>
                  </a:lnTo>
                  <a:lnTo>
                    <a:pt x="69" y="58"/>
                  </a:lnTo>
                  <a:lnTo>
                    <a:pt x="76" y="64"/>
                  </a:lnTo>
                  <a:lnTo>
                    <a:pt x="84" y="68"/>
                  </a:lnTo>
                  <a:lnTo>
                    <a:pt x="103" y="68"/>
                  </a:lnTo>
                  <a:lnTo>
                    <a:pt x="110" y="64"/>
                  </a:lnTo>
                  <a:lnTo>
                    <a:pt x="117" y="58"/>
                  </a:lnTo>
                  <a:lnTo>
                    <a:pt x="124" y="52"/>
                  </a:lnTo>
                  <a:lnTo>
                    <a:pt x="127" y="44"/>
                  </a:lnTo>
                  <a:lnTo>
                    <a:pt x="127" y="23"/>
                  </a:lnTo>
                  <a:lnTo>
                    <a:pt x="124" y="15"/>
                  </a:lnTo>
                  <a:lnTo>
                    <a:pt x="117" y="9"/>
                  </a:lnTo>
                  <a:lnTo>
                    <a:pt x="110" y="3"/>
                  </a:lnTo>
                  <a:lnTo>
                    <a:pt x="103" y="0"/>
                  </a:lnTo>
                  <a:close/>
                  <a:moveTo>
                    <a:pt x="7" y="376"/>
                  </a:moveTo>
                  <a:lnTo>
                    <a:pt x="0" y="421"/>
                  </a:lnTo>
                  <a:lnTo>
                    <a:pt x="5" y="423"/>
                  </a:lnTo>
                  <a:lnTo>
                    <a:pt x="12" y="425"/>
                  </a:lnTo>
                  <a:lnTo>
                    <a:pt x="19" y="425"/>
                  </a:lnTo>
                  <a:lnTo>
                    <a:pt x="26" y="426"/>
                  </a:lnTo>
                  <a:lnTo>
                    <a:pt x="32" y="427"/>
                  </a:lnTo>
                  <a:lnTo>
                    <a:pt x="36" y="427"/>
                  </a:lnTo>
                  <a:lnTo>
                    <a:pt x="55" y="425"/>
                  </a:lnTo>
                  <a:lnTo>
                    <a:pt x="72" y="421"/>
                  </a:lnTo>
                  <a:lnTo>
                    <a:pt x="87" y="414"/>
                  </a:lnTo>
                  <a:lnTo>
                    <a:pt x="99" y="404"/>
                  </a:lnTo>
                  <a:lnTo>
                    <a:pt x="109" y="392"/>
                  </a:lnTo>
                  <a:lnTo>
                    <a:pt x="114" y="379"/>
                  </a:lnTo>
                  <a:lnTo>
                    <a:pt x="22" y="379"/>
                  </a:lnTo>
                  <a:lnTo>
                    <a:pt x="14" y="378"/>
                  </a:lnTo>
                  <a:lnTo>
                    <a:pt x="7" y="376"/>
                  </a:lnTo>
                  <a:close/>
                  <a:moveTo>
                    <a:pt x="121" y="104"/>
                  </a:moveTo>
                  <a:lnTo>
                    <a:pt x="66" y="104"/>
                  </a:lnTo>
                  <a:lnTo>
                    <a:pt x="66" y="349"/>
                  </a:lnTo>
                  <a:lnTo>
                    <a:pt x="64" y="361"/>
                  </a:lnTo>
                  <a:lnTo>
                    <a:pt x="53" y="375"/>
                  </a:lnTo>
                  <a:lnTo>
                    <a:pt x="44" y="379"/>
                  </a:lnTo>
                  <a:lnTo>
                    <a:pt x="114" y="379"/>
                  </a:lnTo>
                  <a:lnTo>
                    <a:pt x="116" y="376"/>
                  </a:lnTo>
                  <a:lnTo>
                    <a:pt x="116" y="375"/>
                  </a:lnTo>
                  <a:lnTo>
                    <a:pt x="120" y="357"/>
                  </a:lnTo>
                  <a:lnTo>
                    <a:pt x="121" y="335"/>
                  </a:lnTo>
                  <a:lnTo>
                    <a:pt x="121" y="104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1" name="Picture 7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5" y="2550"/>
              <a:ext cx="17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7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" y="2446"/>
              <a:ext cx="211" cy="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AutoShape 70"/>
            <p:cNvSpPr>
              <a:spLocks/>
            </p:cNvSpPr>
            <p:nvPr/>
          </p:nvSpPr>
          <p:spPr bwMode="auto">
            <a:xfrm>
              <a:off x="4651" y="2458"/>
              <a:ext cx="68" cy="343"/>
            </a:xfrm>
            <a:custGeom>
              <a:avLst/>
              <a:gdLst>
                <a:gd name="T0" fmla="*/ 62 w 68"/>
                <a:gd name="T1" fmla="*/ 2562 h 343"/>
                <a:gd name="T2" fmla="*/ 7 w 68"/>
                <a:gd name="T3" fmla="*/ 2562 h 343"/>
                <a:gd name="T4" fmla="*/ 7 w 68"/>
                <a:gd name="T5" fmla="*/ 2800 h 343"/>
                <a:gd name="T6" fmla="*/ 62 w 68"/>
                <a:gd name="T7" fmla="*/ 2800 h 343"/>
                <a:gd name="T8" fmla="*/ 62 w 68"/>
                <a:gd name="T9" fmla="*/ 2562 h 343"/>
                <a:gd name="T10" fmla="*/ 43 w 68"/>
                <a:gd name="T11" fmla="*/ 2458 h 343"/>
                <a:gd name="T12" fmla="*/ 25 w 68"/>
                <a:gd name="T13" fmla="*/ 2458 h 343"/>
                <a:gd name="T14" fmla="*/ 17 w 68"/>
                <a:gd name="T15" fmla="*/ 2461 h 343"/>
                <a:gd name="T16" fmla="*/ 4 w 68"/>
                <a:gd name="T17" fmla="*/ 2473 h 343"/>
                <a:gd name="T18" fmla="*/ 0 w 68"/>
                <a:gd name="T19" fmla="*/ 2481 h 343"/>
                <a:gd name="T20" fmla="*/ 0 w 68"/>
                <a:gd name="T21" fmla="*/ 2502 h 343"/>
                <a:gd name="T22" fmla="*/ 4 w 68"/>
                <a:gd name="T23" fmla="*/ 2510 h 343"/>
                <a:gd name="T24" fmla="*/ 10 w 68"/>
                <a:gd name="T25" fmla="*/ 2516 h 343"/>
                <a:gd name="T26" fmla="*/ 17 w 68"/>
                <a:gd name="T27" fmla="*/ 2522 h 343"/>
                <a:gd name="T28" fmla="*/ 25 w 68"/>
                <a:gd name="T29" fmla="*/ 2526 h 343"/>
                <a:gd name="T30" fmla="*/ 43 w 68"/>
                <a:gd name="T31" fmla="*/ 2526 h 343"/>
                <a:gd name="T32" fmla="*/ 51 w 68"/>
                <a:gd name="T33" fmla="*/ 2522 h 343"/>
                <a:gd name="T34" fmla="*/ 58 w 68"/>
                <a:gd name="T35" fmla="*/ 2516 h 343"/>
                <a:gd name="T36" fmla="*/ 65 w 68"/>
                <a:gd name="T37" fmla="*/ 2510 h 343"/>
                <a:gd name="T38" fmla="*/ 68 w 68"/>
                <a:gd name="T39" fmla="*/ 2502 h 343"/>
                <a:gd name="T40" fmla="*/ 68 w 68"/>
                <a:gd name="T41" fmla="*/ 2481 h 343"/>
                <a:gd name="T42" fmla="*/ 65 w 68"/>
                <a:gd name="T43" fmla="*/ 2473 h 343"/>
                <a:gd name="T44" fmla="*/ 58 w 68"/>
                <a:gd name="T45" fmla="*/ 2467 h 343"/>
                <a:gd name="T46" fmla="*/ 51 w 68"/>
                <a:gd name="T47" fmla="*/ 2461 h 343"/>
                <a:gd name="T48" fmla="*/ 43 w 68"/>
                <a:gd name="T49" fmla="*/ 2458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3163 w 68"/>
                <a:gd name="T76" fmla="*/ 3163 h 343"/>
                <a:gd name="T77" fmla="*/ 18437 w 68"/>
                <a:gd name="T78" fmla="*/ 18437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343">
                  <a:moveTo>
                    <a:pt x="62" y="104"/>
                  </a:moveTo>
                  <a:lnTo>
                    <a:pt x="7" y="104"/>
                  </a:lnTo>
                  <a:lnTo>
                    <a:pt x="7" y="342"/>
                  </a:lnTo>
                  <a:lnTo>
                    <a:pt x="62" y="342"/>
                  </a:lnTo>
                  <a:lnTo>
                    <a:pt x="62" y="104"/>
                  </a:lnTo>
                  <a:close/>
                  <a:moveTo>
                    <a:pt x="43" y="0"/>
                  </a:moveTo>
                  <a:lnTo>
                    <a:pt x="25" y="0"/>
                  </a:lnTo>
                  <a:lnTo>
                    <a:pt x="17" y="3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0" y="44"/>
                  </a:lnTo>
                  <a:lnTo>
                    <a:pt x="4" y="52"/>
                  </a:lnTo>
                  <a:lnTo>
                    <a:pt x="10" y="58"/>
                  </a:lnTo>
                  <a:lnTo>
                    <a:pt x="17" y="64"/>
                  </a:lnTo>
                  <a:lnTo>
                    <a:pt x="25" y="68"/>
                  </a:lnTo>
                  <a:lnTo>
                    <a:pt x="43" y="68"/>
                  </a:lnTo>
                  <a:lnTo>
                    <a:pt x="51" y="64"/>
                  </a:lnTo>
                  <a:lnTo>
                    <a:pt x="58" y="58"/>
                  </a:lnTo>
                  <a:lnTo>
                    <a:pt x="65" y="52"/>
                  </a:lnTo>
                  <a:lnTo>
                    <a:pt x="68" y="44"/>
                  </a:lnTo>
                  <a:lnTo>
                    <a:pt x="68" y="23"/>
                  </a:lnTo>
                  <a:lnTo>
                    <a:pt x="65" y="15"/>
                  </a:lnTo>
                  <a:lnTo>
                    <a:pt x="58" y="9"/>
                  </a:lnTo>
                  <a:lnTo>
                    <a:pt x="51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4" name="Picture 6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8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1079716" y="5821657"/>
            <a:ext cx="714375" cy="168910"/>
            <a:chOff x="2588" y="-1730"/>
            <a:chExt cx="1125" cy="266"/>
          </a:xfrm>
        </p:grpSpPr>
        <p:pic>
          <p:nvPicPr>
            <p:cNvPr id="26" name="Picture 2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" y="-1730"/>
              <a:ext cx="146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7" y="-1684"/>
              <a:ext cx="416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2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0" y="-1683"/>
              <a:ext cx="225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" y="-1680"/>
              <a:ext cx="213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13"/>
          <p:cNvGrpSpPr>
            <a:grpSpLocks/>
          </p:cNvGrpSpPr>
          <p:nvPr/>
        </p:nvGrpSpPr>
        <p:grpSpPr bwMode="auto">
          <a:xfrm>
            <a:off x="1963636" y="5820387"/>
            <a:ext cx="932815" cy="186055"/>
            <a:chOff x="3827" y="-1756"/>
            <a:chExt cx="1469" cy="293"/>
          </a:xfrm>
        </p:grpSpPr>
        <p:pic>
          <p:nvPicPr>
            <p:cNvPr id="31" name="Picture 19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7" y="-1730"/>
              <a:ext cx="314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8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" y="-1680"/>
              <a:ext cx="134" cy="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7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-1741"/>
              <a:ext cx="217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16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" y="-1680"/>
              <a:ext cx="126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3" y="-1683"/>
              <a:ext cx="122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4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9" y="-1756"/>
              <a:ext cx="367" cy="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" name="Obraz 36"/>
          <p:cNvPicPr/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409" y="5161599"/>
            <a:ext cx="3119058" cy="747729"/>
          </a:xfrm>
          <a:prstGeom prst="rect">
            <a:avLst/>
          </a:prstGeom>
          <a:noFill/>
        </p:spPr>
      </p:pic>
      <p:grpSp>
        <p:nvGrpSpPr>
          <p:cNvPr id="38" name="Group 32"/>
          <p:cNvGrpSpPr>
            <a:grpSpLocks/>
          </p:cNvGrpSpPr>
          <p:nvPr/>
        </p:nvGrpSpPr>
        <p:grpSpPr bwMode="auto">
          <a:xfrm>
            <a:off x="8916467" y="5371384"/>
            <a:ext cx="490855" cy="191770"/>
            <a:chOff x="17770" y="2381"/>
            <a:chExt cx="773" cy="302"/>
          </a:xfrm>
        </p:grpSpPr>
        <p:pic>
          <p:nvPicPr>
            <p:cNvPr id="39" name="Picture 35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70" y="2398"/>
              <a:ext cx="219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4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49" y="2468"/>
              <a:ext cx="175" cy="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3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5" y="2381"/>
              <a:ext cx="268" cy="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" name="Group 25"/>
          <p:cNvGrpSpPr>
            <a:grpSpLocks/>
          </p:cNvGrpSpPr>
          <p:nvPr/>
        </p:nvGrpSpPr>
        <p:grpSpPr bwMode="auto">
          <a:xfrm>
            <a:off x="9494317" y="5371384"/>
            <a:ext cx="1274445" cy="238760"/>
            <a:chOff x="18660" y="2381"/>
            <a:chExt cx="2007" cy="376"/>
          </a:xfrm>
        </p:grpSpPr>
        <p:pic>
          <p:nvPicPr>
            <p:cNvPr id="43" name="Picture 31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0" y="2403"/>
              <a:ext cx="429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0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8" y="2462"/>
              <a:ext cx="348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9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4" y="2468"/>
              <a:ext cx="189" cy="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8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8" y="2381"/>
              <a:ext cx="291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7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8" y="2462"/>
              <a:ext cx="154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6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94" y="2404"/>
              <a:ext cx="373" cy="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36"/>
          <p:cNvGrpSpPr>
            <a:grpSpLocks/>
          </p:cNvGrpSpPr>
          <p:nvPr/>
        </p:nvGrpSpPr>
        <p:grpSpPr bwMode="auto">
          <a:xfrm>
            <a:off x="10964183" y="5278697"/>
            <a:ext cx="1056640" cy="706755"/>
            <a:chOff x="21036" y="2166"/>
            <a:chExt cx="1664" cy="1113"/>
          </a:xfrm>
        </p:grpSpPr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1036" y="2166"/>
              <a:ext cx="1664" cy="1113"/>
            </a:xfrm>
            <a:prstGeom prst="rect">
              <a:avLst/>
            </a:pr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51" name="Picture 44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2300"/>
              <a:ext cx="115" cy="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43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348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2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47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1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0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3029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39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2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38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74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37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3" y="2348"/>
              <a:ext cx="247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8756447" y="5572210"/>
            <a:ext cx="20955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     Europejski Fundusz              </a:t>
            </a:r>
          </a:p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Rozwoju Regionalnego</a:t>
            </a:r>
          </a:p>
        </p:txBody>
      </p:sp>
    </p:spTree>
    <p:extLst>
      <p:ext uri="{BB962C8B-B14F-4D97-AF65-F5344CB8AC3E}">
        <p14:creationId xmlns:p14="http://schemas.microsoft.com/office/powerpoint/2010/main" val="95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9896" y="171144"/>
            <a:ext cx="10142289" cy="128089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rgbClr val="0070C0"/>
                </a:solidFill>
              </a:rPr>
              <a:t>Dofinansowanie do wymiany pieców</a:t>
            </a:r>
            <a:endParaRPr lang="pl-PL" sz="4800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Więcej informacji na stronach:</a:t>
            </a:r>
          </a:p>
          <a:p>
            <a:r>
              <a:rPr lang="pl-PL" dirty="0" smtClean="0">
                <a:solidFill>
                  <a:srgbClr val="0070C0"/>
                </a:solidFill>
                <a:hlinkClick r:id="rId2"/>
              </a:rPr>
              <a:t>www.niskaemisja.pl</a:t>
            </a:r>
            <a:endParaRPr lang="pl-PL" dirty="0" smtClean="0">
              <a:solidFill>
                <a:srgbClr val="0070C0"/>
              </a:solidFill>
            </a:endParaRPr>
          </a:p>
          <a:p>
            <a:r>
              <a:rPr lang="pl-PL" dirty="0" smtClean="0">
                <a:solidFill>
                  <a:srgbClr val="0070C0"/>
                </a:solidFill>
                <a:hlinkClick r:id="rId3"/>
              </a:rPr>
              <a:t>www.niedzwiedz.iap.pl</a:t>
            </a:r>
            <a:endParaRPr lang="pl-PL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7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970" y="5170657"/>
            <a:ext cx="2935844" cy="9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460885" y="5095182"/>
            <a:ext cx="534670" cy="1069340"/>
            <a:chOff x="1325" y="1747"/>
            <a:chExt cx="842" cy="1684"/>
          </a:xfrm>
        </p:grpSpPr>
        <p:sp>
          <p:nvSpPr>
            <p:cNvPr id="6" name="Freeform 87"/>
            <p:cNvSpPr>
              <a:spLocks/>
            </p:cNvSpPr>
            <p:nvPr/>
          </p:nvSpPr>
          <p:spPr bwMode="auto">
            <a:xfrm>
              <a:off x="1325" y="1747"/>
              <a:ext cx="842" cy="1684"/>
            </a:xfrm>
            <a:custGeom>
              <a:avLst/>
              <a:gdLst>
                <a:gd name="T0" fmla="*/ 842 w 842"/>
                <a:gd name="T1" fmla="*/ 1747 h 1684"/>
                <a:gd name="T2" fmla="*/ 0 w 842"/>
                <a:gd name="T3" fmla="*/ 2011 h 1684"/>
                <a:gd name="T4" fmla="*/ 0 w 842"/>
                <a:gd name="T5" fmla="*/ 3273 h 1684"/>
                <a:gd name="T6" fmla="*/ 842 w 842"/>
                <a:gd name="T7" fmla="*/ 3431 h 1684"/>
                <a:gd name="T8" fmla="*/ 842 w 842"/>
                <a:gd name="T9" fmla="*/ 1747 h 16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2" h="1684">
                  <a:moveTo>
                    <a:pt x="842" y="0"/>
                  </a:moveTo>
                  <a:lnTo>
                    <a:pt x="0" y="264"/>
                  </a:lnTo>
                  <a:lnTo>
                    <a:pt x="0" y="1526"/>
                  </a:lnTo>
                  <a:lnTo>
                    <a:pt x="842" y="1684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7" name="AutoShape 86"/>
            <p:cNvSpPr>
              <a:spLocks/>
            </p:cNvSpPr>
            <p:nvPr/>
          </p:nvSpPr>
          <p:spPr bwMode="auto">
            <a:xfrm>
              <a:off x="1325" y="2476"/>
              <a:ext cx="409" cy="665"/>
            </a:xfrm>
            <a:custGeom>
              <a:avLst/>
              <a:gdLst>
                <a:gd name="T0" fmla="*/ 0 w 409"/>
                <a:gd name="T1" fmla="*/ 2642 h 665"/>
                <a:gd name="T2" fmla="*/ 0 w 409"/>
                <a:gd name="T3" fmla="*/ 2970 h 665"/>
                <a:gd name="T4" fmla="*/ 25 w 409"/>
                <a:gd name="T5" fmla="*/ 2989 h 665"/>
                <a:gd name="T6" fmla="*/ 42 w 409"/>
                <a:gd name="T7" fmla="*/ 3013 h 665"/>
                <a:gd name="T8" fmla="*/ 57 w 409"/>
                <a:gd name="T9" fmla="*/ 3058 h 665"/>
                <a:gd name="T10" fmla="*/ 77 w 409"/>
                <a:gd name="T11" fmla="*/ 3140 h 665"/>
                <a:gd name="T12" fmla="*/ 85 w 409"/>
                <a:gd name="T13" fmla="*/ 3105 h 665"/>
                <a:gd name="T14" fmla="*/ 110 w 409"/>
                <a:gd name="T15" fmla="*/ 3023 h 665"/>
                <a:gd name="T16" fmla="*/ 147 w 409"/>
                <a:gd name="T17" fmla="*/ 2930 h 665"/>
                <a:gd name="T18" fmla="*/ 195 w 409"/>
                <a:gd name="T19" fmla="*/ 2861 h 665"/>
                <a:gd name="T20" fmla="*/ 236 w 409"/>
                <a:gd name="T21" fmla="*/ 2825 h 665"/>
                <a:gd name="T22" fmla="*/ 272 w 409"/>
                <a:gd name="T23" fmla="*/ 2798 h 665"/>
                <a:gd name="T24" fmla="*/ 323 w 409"/>
                <a:gd name="T25" fmla="*/ 2766 h 665"/>
                <a:gd name="T26" fmla="*/ 408 w 409"/>
                <a:gd name="T27" fmla="*/ 2714 h 665"/>
                <a:gd name="T28" fmla="*/ 387 w 409"/>
                <a:gd name="T29" fmla="*/ 2712 h 665"/>
                <a:gd name="T30" fmla="*/ 341 w 409"/>
                <a:gd name="T31" fmla="*/ 2706 h 665"/>
                <a:gd name="T32" fmla="*/ 290 w 409"/>
                <a:gd name="T33" fmla="*/ 2689 h 665"/>
                <a:gd name="T34" fmla="*/ 257 w 409"/>
                <a:gd name="T35" fmla="*/ 2659 h 665"/>
                <a:gd name="T36" fmla="*/ 255 w 409"/>
                <a:gd name="T37" fmla="*/ 2652 h 665"/>
                <a:gd name="T38" fmla="*/ 64 w 409"/>
                <a:gd name="T39" fmla="*/ 2652 h 665"/>
                <a:gd name="T40" fmla="*/ 32 w 409"/>
                <a:gd name="T41" fmla="*/ 2649 h 665"/>
                <a:gd name="T42" fmla="*/ 0 w 409"/>
                <a:gd name="T43" fmla="*/ 2642 h 665"/>
                <a:gd name="T44" fmla="*/ 291 w 409"/>
                <a:gd name="T45" fmla="*/ 2476 h 665"/>
                <a:gd name="T46" fmla="*/ 274 w 409"/>
                <a:gd name="T47" fmla="*/ 2496 h 665"/>
                <a:gd name="T48" fmla="*/ 231 w 409"/>
                <a:gd name="T49" fmla="*/ 2543 h 665"/>
                <a:gd name="T50" fmla="*/ 176 w 409"/>
                <a:gd name="T51" fmla="*/ 2597 h 665"/>
                <a:gd name="T52" fmla="*/ 120 w 409"/>
                <a:gd name="T53" fmla="*/ 2640 h 665"/>
                <a:gd name="T54" fmla="*/ 94 w 409"/>
                <a:gd name="T55" fmla="*/ 2650 h 665"/>
                <a:gd name="T56" fmla="*/ 64 w 409"/>
                <a:gd name="T57" fmla="*/ 2652 h 665"/>
                <a:gd name="T58" fmla="*/ 255 w 409"/>
                <a:gd name="T59" fmla="*/ 2652 h 665"/>
                <a:gd name="T60" fmla="*/ 247 w 409"/>
                <a:gd name="T61" fmla="*/ 2628 h 665"/>
                <a:gd name="T62" fmla="*/ 246 w 409"/>
                <a:gd name="T63" fmla="*/ 2599 h 665"/>
                <a:gd name="T64" fmla="*/ 260 w 409"/>
                <a:gd name="T65" fmla="*/ 2554 h 665"/>
                <a:gd name="T66" fmla="*/ 291 w 409"/>
                <a:gd name="T67" fmla="*/ 2476 h 6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3163 w 409"/>
                <a:gd name="T103" fmla="*/ 3163 h 665"/>
                <a:gd name="T104" fmla="*/ 18437 w 409"/>
                <a:gd name="T105" fmla="*/ 18437 h 6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9" h="665">
                  <a:moveTo>
                    <a:pt x="0" y="166"/>
                  </a:moveTo>
                  <a:lnTo>
                    <a:pt x="0" y="494"/>
                  </a:lnTo>
                  <a:lnTo>
                    <a:pt x="25" y="513"/>
                  </a:lnTo>
                  <a:lnTo>
                    <a:pt x="42" y="537"/>
                  </a:lnTo>
                  <a:lnTo>
                    <a:pt x="57" y="582"/>
                  </a:lnTo>
                  <a:lnTo>
                    <a:pt x="77" y="664"/>
                  </a:lnTo>
                  <a:lnTo>
                    <a:pt x="85" y="629"/>
                  </a:lnTo>
                  <a:lnTo>
                    <a:pt x="110" y="547"/>
                  </a:lnTo>
                  <a:lnTo>
                    <a:pt x="147" y="454"/>
                  </a:lnTo>
                  <a:lnTo>
                    <a:pt x="195" y="385"/>
                  </a:lnTo>
                  <a:lnTo>
                    <a:pt x="236" y="349"/>
                  </a:lnTo>
                  <a:lnTo>
                    <a:pt x="272" y="322"/>
                  </a:lnTo>
                  <a:lnTo>
                    <a:pt x="323" y="290"/>
                  </a:lnTo>
                  <a:lnTo>
                    <a:pt x="408" y="238"/>
                  </a:lnTo>
                  <a:lnTo>
                    <a:pt x="387" y="236"/>
                  </a:lnTo>
                  <a:lnTo>
                    <a:pt x="341" y="230"/>
                  </a:lnTo>
                  <a:lnTo>
                    <a:pt x="290" y="213"/>
                  </a:lnTo>
                  <a:lnTo>
                    <a:pt x="257" y="183"/>
                  </a:lnTo>
                  <a:lnTo>
                    <a:pt x="255" y="176"/>
                  </a:lnTo>
                  <a:lnTo>
                    <a:pt x="64" y="176"/>
                  </a:lnTo>
                  <a:lnTo>
                    <a:pt x="32" y="173"/>
                  </a:lnTo>
                  <a:lnTo>
                    <a:pt x="0" y="166"/>
                  </a:lnTo>
                  <a:close/>
                  <a:moveTo>
                    <a:pt x="291" y="0"/>
                  </a:moveTo>
                  <a:lnTo>
                    <a:pt x="274" y="20"/>
                  </a:lnTo>
                  <a:lnTo>
                    <a:pt x="231" y="67"/>
                  </a:lnTo>
                  <a:lnTo>
                    <a:pt x="176" y="121"/>
                  </a:lnTo>
                  <a:lnTo>
                    <a:pt x="120" y="164"/>
                  </a:lnTo>
                  <a:lnTo>
                    <a:pt x="94" y="174"/>
                  </a:lnTo>
                  <a:lnTo>
                    <a:pt x="64" y="176"/>
                  </a:lnTo>
                  <a:lnTo>
                    <a:pt x="255" y="176"/>
                  </a:lnTo>
                  <a:lnTo>
                    <a:pt x="247" y="152"/>
                  </a:lnTo>
                  <a:lnTo>
                    <a:pt x="246" y="123"/>
                  </a:lnTo>
                  <a:lnTo>
                    <a:pt x="260" y="78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8" name="AutoShape 85"/>
            <p:cNvSpPr>
              <a:spLocks/>
            </p:cNvSpPr>
            <p:nvPr/>
          </p:nvSpPr>
          <p:spPr bwMode="auto">
            <a:xfrm>
              <a:off x="1733" y="2364"/>
              <a:ext cx="434" cy="606"/>
            </a:xfrm>
            <a:custGeom>
              <a:avLst/>
              <a:gdLst>
                <a:gd name="T0" fmla="*/ 434 w 434"/>
                <a:gd name="T1" fmla="*/ 2693 h 606"/>
                <a:gd name="T2" fmla="*/ 143 w 434"/>
                <a:gd name="T3" fmla="*/ 2693 h 606"/>
                <a:gd name="T4" fmla="*/ 170 w 434"/>
                <a:gd name="T5" fmla="*/ 2704 h 606"/>
                <a:gd name="T6" fmla="*/ 190 w 434"/>
                <a:gd name="T7" fmla="*/ 2732 h 606"/>
                <a:gd name="T8" fmla="*/ 210 w 434"/>
                <a:gd name="T9" fmla="*/ 2792 h 606"/>
                <a:gd name="T10" fmla="*/ 221 w 434"/>
                <a:gd name="T11" fmla="*/ 2871 h 606"/>
                <a:gd name="T12" fmla="*/ 226 w 434"/>
                <a:gd name="T13" fmla="*/ 2940 h 606"/>
                <a:gd name="T14" fmla="*/ 227 w 434"/>
                <a:gd name="T15" fmla="*/ 2970 h 606"/>
                <a:gd name="T16" fmla="*/ 275 w 434"/>
                <a:gd name="T17" fmla="*/ 2841 h 606"/>
                <a:gd name="T18" fmla="*/ 308 w 434"/>
                <a:gd name="T19" fmla="*/ 2772 h 606"/>
                <a:gd name="T20" fmla="*/ 338 w 434"/>
                <a:gd name="T21" fmla="*/ 2739 h 606"/>
                <a:gd name="T22" fmla="*/ 382 w 434"/>
                <a:gd name="T23" fmla="*/ 2718 h 606"/>
                <a:gd name="T24" fmla="*/ 394 w 434"/>
                <a:gd name="T25" fmla="*/ 2713 h 606"/>
                <a:gd name="T26" fmla="*/ 406 w 434"/>
                <a:gd name="T27" fmla="*/ 2709 h 606"/>
                <a:gd name="T28" fmla="*/ 420 w 434"/>
                <a:gd name="T29" fmla="*/ 2705 h 606"/>
                <a:gd name="T30" fmla="*/ 434 w 434"/>
                <a:gd name="T31" fmla="*/ 2701 h 606"/>
                <a:gd name="T32" fmla="*/ 434 w 434"/>
                <a:gd name="T33" fmla="*/ 2693 h 606"/>
                <a:gd name="T34" fmla="*/ 214 w 434"/>
                <a:gd name="T35" fmla="*/ 2364 h 606"/>
                <a:gd name="T36" fmla="*/ 223 w 434"/>
                <a:gd name="T37" fmla="*/ 2431 h 606"/>
                <a:gd name="T38" fmla="*/ 224 w 434"/>
                <a:gd name="T39" fmla="*/ 2472 h 606"/>
                <a:gd name="T40" fmla="*/ 213 w 434"/>
                <a:gd name="T41" fmla="*/ 2505 h 606"/>
                <a:gd name="T42" fmla="*/ 189 w 434"/>
                <a:gd name="T43" fmla="*/ 2547 h 606"/>
                <a:gd name="T44" fmla="*/ 140 w 434"/>
                <a:gd name="T45" fmla="*/ 2605 h 606"/>
                <a:gd name="T46" fmla="*/ 78 w 434"/>
                <a:gd name="T47" fmla="*/ 2658 h 606"/>
                <a:gd name="T48" fmla="*/ 23 w 434"/>
                <a:gd name="T49" fmla="*/ 2698 h 606"/>
                <a:gd name="T50" fmla="*/ 0 w 434"/>
                <a:gd name="T51" fmla="*/ 2714 h 606"/>
                <a:gd name="T52" fmla="*/ 92 w 434"/>
                <a:gd name="T53" fmla="*/ 2697 h 606"/>
                <a:gd name="T54" fmla="*/ 143 w 434"/>
                <a:gd name="T55" fmla="*/ 2693 h 606"/>
                <a:gd name="T56" fmla="*/ 434 w 434"/>
                <a:gd name="T57" fmla="*/ 2693 h 606"/>
                <a:gd name="T58" fmla="*/ 434 w 434"/>
                <a:gd name="T59" fmla="*/ 2428 h 606"/>
                <a:gd name="T60" fmla="*/ 354 w 434"/>
                <a:gd name="T61" fmla="*/ 2428 h 606"/>
                <a:gd name="T62" fmla="*/ 304 w 434"/>
                <a:gd name="T63" fmla="*/ 2424 h 606"/>
                <a:gd name="T64" fmla="*/ 259 w 434"/>
                <a:gd name="T65" fmla="*/ 2401 h 606"/>
                <a:gd name="T66" fmla="*/ 227 w 434"/>
                <a:gd name="T67" fmla="*/ 2376 h 606"/>
                <a:gd name="T68" fmla="*/ 214 w 434"/>
                <a:gd name="T69" fmla="*/ 2364 h 606"/>
                <a:gd name="T70" fmla="*/ 434 w 434"/>
                <a:gd name="T71" fmla="*/ 2391 h 606"/>
                <a:gd name="T72" fmla="*/ 412 w 434"/>
                <a:gd name="T73" fmla="*/ 2404 h 606"/>
                <a:gd name="T74" fmla="*/ 391 w 434"/>
                <a:gd name="T75" fmla="*/ 2415 h 606"/>
                <a:gd name="T76" fmla="*/ 372 w 434"/>
                <a:gd name="T77" fmla="*/ 2424 h 606"/>
                <a:gd name="T78" fmla="*/ 354 w 434"/>
                <a:gd name="T79" fmla="*/ 2428 h 606"/>
                <a:gd name="T80" fmla="*/ 434 w 434"/>
                <a:gd name="T81" fmla="*/ 2428 h 606"/>
                <a:gd name="T82" fmla="*/ 434 w 434"/>
                <a:gd name="T83" fmla="*/ 2391 h 6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3163 w 434"/>
                <a:gd name="T127" fmla="*/ 3163 h 606"/>
                <a:gd name="T128" fmla="*/ 18437 w 434"/>
                <a:gd name="T129" fmla="*/ 18437 h 6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4" h="606">
                  <a:moveTo>
                    <a:pt x="434" y="329"/>
                  </a:moveTo>
                  <a:lnTo>
                    <a:pt x="143" y="329"/>
                  </a:lnTo>
                  <a:lnTo>
                    <a:pt x="170" y="340"/>
                  </a:lnTo>
                  <a:lnTo>
                    <a:pt x="190" y="368"/>
                  </a:lnTo>
                  <a:lnTo>
                    <a:pt x="210" y="428"/>
                  </a:lnTo>
                  <a:lnTo>
                    <a:pt x="221" y="507"/>
                  </a:lnTo>
                  <a:lnTo>
                    <a:pt x="226" y="576"/>
                  </a:lnTo>
                  <a:lnTo>
                    <a:pt x="227" y="606"/>
                  </a:lnTo>
                  <a:lnTo>
                    <a:pt x="275" y="477"/>
                  </a:lnTo>
                  <a:lnTo>
                    <a:pt x="308" y="408"/>
                  </a:lnTo>
                  <a:lnTo>
                    <a:pt x="338" y="375"/>
                  </a:lnTo>
                  <a:lnTo>
                    <a:pt x="382" y="354"/>
                  </a:lnTo>
                  <a:lnTo>
                    <a:pt x="394" y="349"/>
                  </a:lnTo>
                  <a:lnTo>
                    <a:pt x="406" y="345"/>
                  </a:lnTo>
                  <a:lnTo>
                    <a:pt x="420" y="341"/>
                  </a:lnTo>
                  <a:lnTo>
                    <a:pt x="434" y="337"/>
                  </a:lnTo>
                  <a:lnTo>
                    <a:pt x="434" y="329"/>
                  </a:lnTo>
                  <a:close/>
                  <a:moveTo>
                    <a:pt x="214" y="0"/>
                  </a:moveTo>
                  <a:lnTo>
                    <a:pt x="223" y="67"/>
                  </a:lnTo>
                  <a:lnTo>
                    <a:pt x="224" y="108"/>
                  </a:lnTo>
                  <a:lnTo>
                    <a:pt x="213" y="141"/>
                  </a:lnTo>
                  <a:lnTo>
                    <a:pt x="189" y="183"/>
                  </a:lnTo>
                  <a:lnTo>
                    <a:pt x="140" y="241"/>
                  </a:lnTo>
                  <a:lnTo>
                    <a:pt x="78" y="294"/>
                  </a:lnTo>
                  <a:lnTo>
                    <a:pt x="23" y="334"/>
                  </a:lnTo>
                  <a:lnTo>
                    <a:pt x="0" y="350"/>
                  </a:lnTo>
                  <a:lnTo>
                    <a:pt x="92" y="333"/>
                  </a:lnTo>
                  <a:lnTo>
                    <a:pt x="143" y="329"/>
                  </a:lnTo>
                  <a:lnTo>
                    <a:pt x="434" y="329"/>
                  </a:lnTo>
                  <a:lnTo>
                    <a:pt x="434" y="64"/>
                  </a:lnTo>
                  <a:lnTo>
                    <a:pt x="354" y="64"/>
                  </a:lnTo>
                  <a:lnTo>
                    <a:pt x="304" y="60"/>
                  </a:lnTo>
                  <a:lnTo>
                    <a:pt x="259" y="37"/>
                  </a:lnTo>
                  <a:lnTo>
                    <a:pt x="227" y="12"/>
                  </a:lnTo>
                  <a:lnTo>
                    <a:pt x="214" y="0"/>
                  </a:lnTo>
                  <a:close/>
                  <a:moveTo>
                    <a:pt x="434" y="27"/>
                  </a:moveTo>
                  <a:lnTo>
                    <a:pt x="412" y="40"/>
                  </a:lnTo>
                  <a:lnTo>
                    <a:pt x="391" y="51"/>
                  </a:lnTo>
                  <a:lnTo>
                    <a:pt x="372" y="60"/>
                  </a:lnTo>
                  <a:lnTo>
                    <a:pt x="354" y="64"/>
                  </a:lnTo>
                  <a:lnTo>
                    <a:pt x="434" y="64"/>
                  </a:lnTo>
                  <a:lnTo>
                    <a:pt x="434" y="27"/>
                  </a:lnTo>
                  <a:close/>
                </a:path>
              </a:pathLst>
            </a:custGeom>
            <a:solidFill>
              <a:srgbClr val="ED1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9" name="AutoShape 84"/>
            <p:cNvSpPr>
              <a:spLocks/>
            </p:cNvSpPr>
            <p:nvPr/>
          </p:nvSpPr>
          <p:spPr bwMode="auto">
            <a:xfrm>
              <a:off x="1604" y="2045"/>
              <a:ext cx="455" cy="431"/>
            </a:xfrm>
            <a:custGeom>
              <a:avLst/>
              <a:gdLst>
                <a:gd name="T0" fmla="*/ 245 w 455"/>
                <a:gd name="T1" fmla="*/ 2045 h 431"/>
                <a:gd name="T2" fmla="*/ 238 w 455"/>
                <a:gd name="T3" fmla="*/ 2059 h 431"/>
                <a:gd name="T4" fmla="*/ 219 w 455"/>
                <a:gd name="T5" fmla="*/ 2093 h 431"/>
                <a:gd name="T6" fmla="*/ 192 w 455"/>
                <a:gd name="T7" fmla="*/ 2136 h 431"/>
                <a:gd name="T8" fmla="*/ 158 w 455"/>
                <a:gd name="T9" fmla="*/ 2173 h 431"/>
                <a:gd name="T10" fmla="*/ 129 w 455"/>
                <a:gd name="T11" fmla="*/ 2199 h 431"/>
                <a:gd name="T12" fmla="*/ 102 w 455"/>
                <a:gd name="T13" fmla="*/ 2215 h 431"/>
                <a:gd name="T14" fmla="*/ 64 w 455"/>
                <a:gd name="T15" fmla="*/ 2228 h 431"/>
                <a:gd name="T16" fmla="*/ 0 w 455"/>
                <a:gd name="T17" fmla="*/ 2244 h 431"/>
                <a:gd name="T18" fmla="*/ 13 w 455"/>
                <a:gd name="T19" fmla="*/ 2247 h 431"/>
                <a:gd name="T20" fmla="*/ 42 w 455"/>
                <a:gd name="T21" fmla="*/ 2257 h 431"/>
                <a:gd name="T22" fmla="*/ 73 w 455"/>
                <a:gd name="T23" fmla="*/ 2275 h 431"/>
                <a:gd name="T24" fmla="*/ 89 w 455"/>
                <a:gd name="T25" fmla="*/ 2303 h 431"/>
                <a:gd name="T26" fmla="*/ 90 w 455"/>
                <a:gd name="T27" fmla="*/ 2331 h 431"/>
                <a:gd name="T28" fmla="*/ 83 w 455"/>
                <a:gd name="T29" fmla="*/ 2358 h 431"/>
                <a:gd name="T30" fmla="*/ 59 w 455"/>
                <a:gd name="T31" fmla="*/ 2401 h 431"/>
                <a:gd name="T32" fmla="*/ 12 w 455"/>
                <a:gd name="T33" fmla="*/ 2475 h 431"/>
                <a:gd name="T34" fmla="*/ 33 w 455"/>
                <a:gd name="T35" fmla="*/ 2456 h 431"/>
                <a:gd name="T36" fmla="*/ 84 w 455"/>
                <a:gd name="T37" fmla="*/ 2412 h 431"/>
                <a:gd name="T38" fmla="*/ 144 w 455"/>
                <a:gd name="T39" fmla="*/ 2366 h 431"/>
                <a:gd name="T40" fmla="*/ 194 w 455"/>
                <a:gd name="T41" fmla="*/ 2341 h 431"/>
                <a:gd name="T42" fmla="*/ 227 w 455"/>
                <a:gd name="T43" fmla="*/ 2335 h 431"/>
                <a:gd name="T44" fmla="*/ 331 w 455"/>
                <a:gd name="T45" fmla="*/ 2335 h 431"/>
                <a:gd name="T46" fmla="*/ 322 w 455"/>
                <a:gd name="T47" fmla="*/ 2312 h 431"/>
                <a:gd name="T48" fmla="*/ 315 w 455"/>
                <a:gd name="T49" fmla="*/ 2266 h 431"/>
                <a:gd name="T50" fmla="*/ 328 w 455"/>
                <a:gd name="T51" fmla="*/ 2223 h 431"/>
                <a:gd name="T52" fmla="*/ 350 w 455"/>
                <a:gd name="T53" fmla="*/ 2195 h 431"/>
                <a:gd name="T54" fmla="*/ 370 w 455"/>
                <a:gd name="T55" fmla="*/ 2172 h 431"/>
                <a:gd name="T56" fmla="*/ 401 w 455"/>
                <a:gd name="T57" fmla="*/ 2142 h 431"/>
                <a:gd name="T58" fmla="*/ 417 w 455"/>
                <a:gd name="T59" fmla="*/ 2127 h 431"/>
                <a:gd name="T60" fmla="*/ 297 w 455"/>
                <a:gd name="T61" fmla="*/ 2127 h 431"/>
                <a:gd name="T62" fmla="*/ 273 w 455"/>
                <a:gd name="T63" fmla="*/ 2120 h 431"/>
                <a:gd name="T64" fmla="*/ 260 w 455"/>
                <a:gd name="T65" fmla="*/ 2109 h 431"/>
                <a:gd name="T66" fmla="*/ 252 w 455"/>
                <a:gd name="T67" fmla="*/ 2086 h 431"/>
                <a:gd name="T68" fmla="*/ 245 w 455"/>
                <a:gd name="T69" fmla="*/ 2045 h 431"/>
                <a:gd name="T70" fmla="*/ 331 w 455"/>
                <a:gd name="T71" fmla="*/ 2335 h 431"/>
                <a:gd name="T72" fmla="*/ 227 w 455"/>
                <a:gd name="T73" fmla="*/ 2335 h 431"/>
                <a:gd name="T74" fmla="*/ 253 w 455"/>
                <a:gd name="T75" fmla="*/ 2336 h 431"/>
                <a:gd name="T76" fmla="*/ 287 w 455"/>
                <a:gd name="T77" fmla="*/ 2345 h 431"/>
                <a:gd name="T78" fmla="*/ 343 w 455"/>
                <a:gd name="T79" fmla="*/ 2364 h 431"/>
                <a:gd name="T80" fmla="*/ 336 w 455"/>
                <a:gd name="T81" fmla="*/ 2349 h 431"/>
                <a:gd name="T82" fmla="*/ 331 w 455"/>
                <a:gd name="T83" fmla="*/ 2335 h 431"/>
                <a:gd name="T84" fmla="*/ 454 w 455"/>
                <a:gd name="T85" fmla="*/ 2092 h 431"/>
                <a:gd name="T86" fmla="*/ 435 w 455"/>
                <a:gd name="T87" fmla="*/ 2099 h 431"/>
                <a:gd name="T88" fmla="*/ 391 w 455"/>
                <a:gd name="T89" fmla="*/ 2113 h 431"/>
                <a:gd name="T90" fmla="*/ 339 w 455"/>
                <a:gd name="T91" fmla="*/ 2126 h 431"/>
                <a:gd name="T92" fmla="*/ 297 w 455"/>
                <a:gd name="T93" fmla="*/ 2127 h 431"/>
                <a:gd name="T94" fmla="*/ 417 w 455"/>
                <a:gd name="T95" fmla="*/ 2127 h 431"/>
                <a:gd name="T96" fmla="*/ 454 w 455"/>
                <a:gd name="T97" fmla="*/ 2092 h 4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3163 w 455"/>
                <a:gd name="T148" fmla="*/ 3163 h 431"/>
                <a:gd name="T149" fmla="*/ 18437 w 455"/>
                <a:gd name="T150" fmla="*/ 18437 h 43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5" h="431">
                  <a:moveTo>
                    <a:pt x="245" y="0"/>
                  </a:moveTo>
                  <a:lnTo>
                    <a:pt x="238" y="14"/>
                  </a:lnTo>
                  <a:lnTo>
                    <a:pt x="219" y="48"/>
                  </a:lnTo>
                  <a:lnTo>
                    <a:pt x="192" y="91"/>
                  </a:lnTo>
                  <a:lnTo>
                    <a:pt x="158" y="128"/>
                  </a:lnTo>
                  <a:lnTo>
                    <a:pt x="129" y="154"/>
                  </a:lnTo>
                  <a:lnTo>
                    <a:pt x="102" y="170"/>
                  </a:lnTo>
                  <a:lnTo>
                    <a:pt x="64" y="183"/>
                  </a:lnTo>
                  <a:lnTo>
                    <a:pt x="0" y="199"/>
                  </a:lnTo>
                  <a:lnTo>
                    <a:pt x="13" y="202"/>
                  </a:lnTo>
                  <a:lnTo>
                    <a:pt x="42" y="212"/>
                  </a:lnTo>
                  <a:lnTo>
                    <a:pt x="73" y="230"/>
                  </a:lnTo>
                  <a:lnTo>
                    <a:pt x="89" y="258"/>
                  </a:lnTo>
                  <a:lnTo>
                    <a:pt x="90" y="286"/>
                  </a:lnTo>
                  <a:lnTo>
                    <a:pt x="83" y="313"/>
                  </a:lnTo>
                  <a:lnTo>
                    <a:pt x="59" y="356"/>
                  </a:lnTo>
                  <a:lnTo>
                    <a:pt x="12" y="430"/>
                  </a:lnTo>
                  <a:lnTo>
                    <a:pt x="33" y="411"/>
                  </a:lnTo>
                  <a:lnTo>
                    <a:pt x="84" y="367"/>
                  </a:lnTo>
                  <a:lnTo>
                    <a:pt x="144" y="321"/>
                  </a:lnTo>
                  <a:lnTo>
                    <a:pt x="194" y="296"/>
                  </a:lnTo>
                  <a:lnTo>
                    <a:pt x="227" y="290"/>
                  </a:lnTo>
                  <a:lnTo>
                    <a:pt x="331" y="290"/>
                  </a:lnTo>
                  <a:lnTo>
                    <a:pt x="322" y="267"/>
                  </a:lnTo>
                  <a:lnTo>
                    <a:pt x="315" y="221"/>
                  </a:lnTo>
                  <a:lnTo>
                    <a:pt x="328" y="178"/>
                  </a:lnTo>
                  <a:lnTo>
                    <a:pt x="350" y="150"/>
                  </a:lnTo>
                  <a:lnTo>
                    <a:pt x="370" y="127"/>
                  </a:lnTo>
                  <a:lnTo>
                    <a:pt x="401" y="97"/>
                  </a:lnTo>
                  <a:lnTo>
                    <a:pt x="417" y="82"/>
                  </a:lnTo>
                  <a:lnTo>
                    <a:pt x="297" y="82"/>
                  </a:lnTo>
                  <a:lnTo>
                    <a:pt x="273" y="75"/>
                  </a:lnTo>
                  <a:lnTo>
                    <a:pt x="260" y="64"/>
                  </a:lnTo>
                  <a:lnTo>
                    <a:pt x="252" y="41"/>
                  </a:lnTo>
                  <a:lnTo>
                    <a:pt x="245" y="0"/>
                  </a:lnTo>
                  <a:close/>
                  <a:moveTo>
                    <a:pt x="331" y="290"/>
                  </a:moveTo>
                  <a:lnTo>
                    <a:pt x="227" y="290"/>
                  </a:lnTo>
                  <a:lnTo>
                    <a:pt x="253" y="291"/>
                  </a:lnTo>
                  <a:lnTo>
                    <a:pt x="287" y="300"/>
                  </a:lnTo>
                  <a:lnTo>
                    <a:pt x="343" y="319"/>
                  </a:lnTo>
                  <a:lnTo>
                    <a:pt x="336" y="304"/>
                  </a:lnTo>
                  <a:lnTo>
                    <a:pt x="331" y="290"/>
                  </a:lnTo>
                  <a:close/>
                  <a:moveTo>
                    <a:pt x="454" y="47"/>
                  </a:moveTo>
                  <a:lnTo>
                    <a:pt x="435" y="54"/>
                  </a:lnTo>
                  <a:lnTo>
                    <a:pt x="391" y="68"/>
                  </a:lnTo>
                  <a:lnTo>
                    <a:pt x="339" y="81"/>
                  </a:lnTo>
                  <a:lnTo>
                    <a:pt x="297" y="82"/>
                  </a:lnTo>
                  <a:lnTo>
                    <a:pt x="417" y="82"/>
                  </a:lnTo>
                  <a:lnTo>
                    <a:pt x="454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1251686" y="5288574"/>
            <a:ext cx="1321452" cy="462915"/>
            <a:chOff x="2548" y="2020"/>
            <a:chExt cx="2435" cy="865"/>
          </a:xfrm>
        </p:grpSpPr>
        <p:pic>
          <p:nvPicPr>
            <p:cNvPr id="11" name="Picture 8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3" y="2063"/>
              <a:ext cx="455" cy="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2136"/>
              <a:ext cx="199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6" y="2020"/>
              <a:ext cx="215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79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6" y="2136"/>
              <a:ext cx="198" cy="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7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3" y="2129"/>
              <a:ext cx="636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7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2483"/>
              <a:ext cx="488" cy="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76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4" y="2550"/>
              <a:ext cx="396" cy="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75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5" y="2556"/>
              <a:ext cx="215" cy="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74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1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AutoShape 73"/>
            <p:cNvSpPr>
              <a:spLocks/>
            </p:cNvSpPr>
            <p:nvPr/>
          </p:nvSpPr>
          <p:spPr bwMode="auto">
            <a:xfrm>
              <a:off x="4015" y="2458"/>
              <a:ext cx="128" cy="427"/>
            </a:xfrm>
            <a:custGeom>
              <a:avLst/>
              <a:gdLst>
                <a:gd name="T0" fmla="*/ 103 w 128"/>
                <a:gd name="T1" fmla="*/ 2458 h 427"/>
                <a:gd name="T2" fmla="*/ 84 w 128"/>
                <a:gd name="T3" fmla="*/ 2458 h 427"/>
                <a:gd name="T4" fmla="*/ 76 w 128"/>
                <a:gd name="T5" fmla="*/ 2461 h 427"/>
                <a:gd name="T6" fmla="*/ 69 w 128"/>
                <a:gd name="T7" fmla="*/ 2467 h 427"/>
                <a:gd name="T8" fmla="*/ 63 w 128"/>
                <a:gd name="T9" fmla="*/ 2473 h 427"/>
                <a:gd name="T10" fmla="*/ 59 w 128"/>
                <a:gd name="T11" fmla="*/ 2481 h 427"/>
                <a:gd name="T12" fmla="*/ 59 w 128"/>
                <a:gd name="T13" fmla="*/ 2502 h 427"/>
                <a:gd name="T14" fmla="*/ 63 w 128"/>
                <a:gd name="T15" fmla="*/ 2510 h 427"/>
                <a:gd name="T16" fmla="*/ 69 w 128"/>
                <a:gd name="T17" fmla="*/ 2516 h 427"/>
                <a:gd name="T18" fmla="*/ 76 w 128"/>
                <a:gd name="T19" fmla="*/ 2522 h 427"/>
                <a:gd name="T20" fmla="*/ 84 w 128"/>
                <a:gd name="T21" fmla="*/ 2526 h 427"/>
                <a:gd name="T22" fmla="*/ 103 w 128"/>
                <a:gd name="T23" fmla="*/ 2526 h 427"/>
                <a:gd name="T24" fmla="*/ 110 w 128"/>
                <a:gd name="T25" fmla="*/ 2522 h 427"/>
                <a:gd name="T26" fmla="*/ 117 w 128"/>
                <a:gd name="T27" fmla="*/ 2516 h 427"/>
                <a:gd name="T28" fmla="*/ 124 w 128"/>
                <a:gd name="T29" fmla="*/ 2510 h 427"/>
                <a:gd name="T30" fmla="*/ 127 w 128"/>
                <a:gd name="T31" fmla="*/ 2502 h 427"/>
                <a:gd name="T32" fmla="*/ 127 w 128"/>
                <a:gd name="T33" fmla="*/ 2481 h 427"/>
                <a:gd name="T34" fmla="*/ 124 w 128"/>
                <a:gd name="T35" fmla="*/ 2473 h 427"/>
                <a:gd name="T36" fmla="*/ 117 w 128"/>
                <a:gd name="T37" fmla="*/ 2467 h 427"/>
                <a:gd name="T38" fmla="*/ 110 w 128"/>
                <a:gd name="T39" fmla="*/ 2461 h 427"/>
                <a:gd name="T40" fmla="*/ 103 w 128"/>
                <a:gd name="T41" fmla="*/ 2458 h 427"/>
                <a:gd name="T42" fmla="*/ 7 w 128"/>
                <a:gd name="T43" fmla="*/ 2834 h 427"/>
                <a:gd name="T44" fmla="*/ 0 w 128"/>
                <a:gd name="T45" fmla="*/ 2879 h 427"/>
                <a:gd name="T46" fmla="*/ 5 w 128"/>
                <a:gd name="T47" fmla="*/ 2881 h 427"/>
                <a:gd name="T48" fmla="*/ 12 w 128"/>
                <a:gd name="T49" fmla="*/ 2883 h 427"/>
                <a:gd name="T50" fmla="*/ 19 w 128"/>
                <a:gd name="T51" fmla="*/ 2883 h 427"/>
                <a:gd name="T52" fmla="*/ 26 w 128"/>
                <a:gd name="T53" fmla="*/ 2884 h 427"/>
                <a:gd name="T54" fmla="*/ 32 w 128"/>
                <a:gd name="T55" fmla="*/ 2885 h 427"/>
                <a:gd name="T56" fmla="*/ 36 w 128"/>
                <a:gd name="T57" fmla="*/ 2885 h 427"/>
                <a:gd name="T58" fmla="*/ 55 w 128"/>
                <a:gd name="T59" fmla="*/ 2883 h 427"/>
                <a:gd name="T60" fmla="*/ 72 w 128"/>
                <a:gd name="T61" fmla="*/ 2879 h 427"/>
                <a:gd name="T62" fmla="*/ 87 w 128"/>
                <a:gd name="T63" fmla="*/ 2872 h 427"/>
                <a:gd name="T64" fmla="*/ 99 w 128"/>
                <a:gd name="T65" fmla="*/ 2862 h 427"/>
                <a:gd name="T66" fmla="*/ 109 w 128"/>
                <a:gd name="T67" fmla="*/ 2850 h 427"/>
                <a:gd name="T68" fmla="*/ 114 w 128"/>
                <a:gd name="T69" fmla="*/ 2837 h 427"/>
                <a:gd name="T70" fmla="*/ 22 w 128"/>
                <a:gd name="T71" fmla="*/ 2837 h 427"/>
                <a:gd name="T72" fmla="*/ 14 w 128"/>
                <a:gd name="T73" fmla="*/ 2836 h 427"/>
                <a:gd name="T74" fmla="*/ 7 w 128"/>
                <a:gd name="T75" fmla="*/ 2834 h 427"/>
                <a:gd name="T76" fmla="*/ 121 w 128"/>
                <a:gd name="T77" fmla="*/ 2562 h 427"/>
                <a:gd name="T78" fmla="*/ 66 w 128"/>
                <a:gd name="T79" fmla="*/ 2562 h 427"/>
                <a:gd name="T80" fmla="*/ 66 w 128"/>
                <a:gd name="T81" fmla="*/ 2807 h 427"/>
                <a:gd name="T82" fmla="*/ 64 w 128"/>
                <a:gd name="T83" fmla="*/ 2819 h 427"/>
                <a:gd name="T84" fmla="*/ 53 w 128"/>
                <a:gd name="T85" fmla="*/ 2833 h 427"/>
                <a:gd name="T86" fmla="*/ 44 w 128"/>
                <a:gd name="T87" fmla="*/ 2837 h 427"/>
                <a:gd name="T88" fmla="*/ 114 w 128"/>
                <a:gd name="T89" fmla="*/ 2837 h 427"/>
                <a:gd name="T90" fmla="*/ 116 w 128"/>
                <a:gd name="T91" fmla="*/ 2834 h 427"/>
                <a:gd name="T92" fmla="*/ 116 w 128"/>
                <a:gd name="T93" fmla="*/ 2833 h 427"/>
                <a:gd name="T94" fmla="*/ 120 w 128"/>
                <a:gd name="T95" fmla="*/ 2815 h 427"/>
                <a:gd name="T96" fmla="*/ 121 w 128"/>
                <a:gd name="T97" fmla="*/ 2793 h 427"/>
                <a:gd name="T98" fmla="*/ 121 w 128"/>
                <a:gd name="T99" fmla="*/ 2562 h 42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3163 w 128"/>
                <a:gd name="T151" fmla="*/ 3163 h 427"/>
                <a:gd name="T152" fmla="*/ 18437 w 128"/>
                <a:gd name="T153" fmla="*/ 18437 h 42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" h="427">
                  <a:moveTo>
                    <a:pt x="103" y="0"/>
                  </a:moveTo>
                  <a:lnTo>
                    <a:pt x="84" y="0"/>
                  </a:lnTo>
                  <a:lnTo>
                    <a:pt x="76" y="3"/>
                  </a:lnTo>
                  <a:lnTo>
                    <a:pt x="69" y="9"/>
                  </a:lnTo>
                  <a:lnTo>
                    <a:pt x="63" y="15"/>
                  </a:lnTo>
                  <a:lnTo>
                    <a:pt x="59" y="23"/>
                  </a:lnTo>
                  <a:lnTo>
                    <a:pt x="59" y="44"/>
                  </a:lnTo>
                  <a:lnTo>
                    <a:pt x="63" y="52"/>
                  </a:lnTo>
                  <a:lnTo>
                    <a:pt x="69" y="58"/>
                  </a:lnTo>
                  <a:lnTo>
                    <a:pt x="76" y="64"/>
                  </a:lnTo>
                  <a:lnTo>
                    <a:pt x="84" y="68"/>
                  </a:lnTo>
                  <a:lnTo>
                    <a:pt x="103" y="68"/>
                  </a:lnTo>
                  <a:lnTo>
                    <a:pt x="110" y="64"/>
                  </a:lnTo>
                  <a:lnTo>
                    <a:pt x="117" y="58"/>
                  </a:lnTo>
                  <a:lnTo>
                    <a:pt x="124" y="52"/>
                  </a:lnTo>
                  <a:lnTo>
                    <a:pt x="127" y="44"/>
                  </a:lnTo>
                  <a:lnTo>
                    <a:pt x="127" y="23"/>
                  </a:lnTo>
                  <a:lnTo>
                    <a:pt x="124" y="15"/>
                  </a:lnTo>
                  <a:lnTo>
                    <a:pt x="117" y="9"/>
                  </a:lnTo>
                  <a:lnTo>
                    <a:pt x="110" y="3"/>
                  </a:lnTo>
                  <a:lnTo>
                    <a:pt x="103" y="0"/>
                  </a:lnTo>
                  <a:close/>
                  <a:moveTo>
                    <a:pt x="7" y="376"/>
                  </a:moveTo>
                  <a:lnTo>
                    <a:pt x="0" y="421"/>
                  </a:lnTo>
                  <a:lnTo>
                    <a:pt x="5" y="423"/>
                  </a:lnTo>
                  <a:lnTo>
                    <a:pt x="12" y="425"/>
                  </a:lnTo>
                  <a:lnTo>
                    <a:pt x="19" y="425"/>
                  </a:lnTo>
                  <a:lnTo>
                    <a:pt x="26" y="426"/>
                  </a:lnTo>
                  <a:lnTo>
                    <a:pt x="32" y="427"/>
                  </a:lnTo>
                  <a:lnTo>
                    <a:pt x="36" y="427"/>
                  </a:lnTo>
                  <a:lnTo>
                    <a:pt x="55" y="425"/>
                  </a:lnTo>
                  <a:lnTo>
                    <a:pt x="72" y="421"/>
                  </a:lnTo>
                  <a:lnTo>
                    <a:pt x="87" y="414"/>
                  </a:lnTo>
                  <a:lnTo>
                    <a:pt x="99" y="404"/>
                  </a:lnTo>
                  <a:lnTo>
                    <a:pt x="109" y="392"/>
                  </a:lnTo>
                  <a:lnTo>
                    <a:pt x="114" y="379"/>
                  </a:lnTo>
                  <a:lnTo>
                    <a:pt x="22" y="379"/>
                  </a:lnTo>
                  <a:lnTo>
                    <a:pt x="14" y="378"/>
                  </a:lnTo>
                  <a:lnTo>
                    <a:pt x="7" y="376"/>
                  </a:lnTo>
                  <a:close/>
                  <a:moveTo>
                    <a:pt x="121" y="104"/>
                  </a:moveTo>
                  <a:lnTo>
                    <a:pt x="66" y="104"/>
                  </a:lnTo>
                  <a:lnTo>
                    <a:pt x="66" y="349"/>
                  </a:lnTo>
                  <a:lnTo>
                    <a:pt x="64" y="361"/>
                  </a:lnTo>
                  <a:lnTo>
                    <a:pt x="53" y="375"/>
                  </a:lnTo>
                  <a:lnTo>
                    <a:pt x="44" y="379"/>
                  </a:lnTo>
                  <a:lnTo>
                    <a:pt x="114" y="379"/>
                  </a:lnTo>
                  <a:lnTo>
                    <a:pt x="116" y="376"/>
                  </a:lnTo>
                  <a:lnTo>
                    <a:pt x="116" y="375"/>
                  </a:lnTo>
                  <a:lnTo>
                    <a:pt x="120" y="357"/>
                  </a:lnTo>
                  <a:lnTo>
                    <a:pt x="121" y="335"/>
                  </a:lnTo>
                  <a:lnTo>
                    <a:pt x="121" y="104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1" name="Picture 72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5" y="2550"/>
              <a:ext cx="17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71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" y="2446"/>
              <a:ext cx="211" cy="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AutoShape 70"/>
            <p:cNvSpPr>
              <a:spLocks/>
            </p:cNvSpPr>
            <p:nvPr/>
          </p:nvSpPr>
          <p:spPr bwMode="auto">
            <a:xfrm>
              <a:off x="4651" y="2458"/>
              <a:ext cx="68" cy="343"/>
            </a:xfrm>
            <a:custGeom>
              <a:avLst/>
              <a:gdLst>
                <a:gd name="T0" fmla="*/ 62 w 68"/>
                <a:gd name="T1" fmla="*/ 2562 h 343"/>
                <a:gd name="T2" fmla="*/ 7 w 68"/>
                <a:gd name="T3" fmla="*/ 2562 h 343"/>
                <a:gd name="T4" fmla="*/ 7 w 68"/>
                <a:gd name="T5" fmla="*/ 2800 h 343"/>
                <a:gd name="T6" fmla="*/ 62 w 68"/>
                <a:gd name="T7" fmla="*/ 2800 h 343"/>
                <a:gd name="T8" fmla="*/ 62 w 68"/>
                <a:gd name="T9" fmla="*/ 2562 h 343"/>
                <a:gd name="T10" fmla="*/ 43 w 68"/>
                <a:gd name="T11" fmla="*/ 2458 h 343"/>
                <a:gd name="T12" fmla="*/ 25 w 68"/>
                <a:gd name="T13" fmla="*/ 2458 h 343"/>
                <a:gd name="T14" fmla="*/ 17 w 68"/>
                <a:gd name="T15" fmla="*/ 2461 h 343"/>
                <a:gd name="T16" fmla="*/ 4 w 68"/>
                <a:gd name="T17" fmla="*/ 2473 h 343"/>
                <a:gd name="T18" fmla="*/ 0 w 68"/>
                <a:gd name="T19" fmla="*/ 2481 h 343"/>
                <a:gd name="T20" fmla="*/ 0 w 68"/>
                <a:gd name="T21" fmla="*/ 2502 h 343"/>
                <a:gd name="T22" fmla="*/ 4 w 68"/>
                <a:gd name="T23" fmla="*/ 2510 h 343"/>
                <a:gd name="T24" fmla="*/ 10 w 68"/>
                <a:gd name="T25" fmla="*/ 2516 h 343"/>
                <a:gd name="T26" fmla="*/ 17 w 68"/>
                <a:gd name="T27" fmla="*/ 2522 h 343"/>
                <a:gd name="T28" fmla="*/ 25 w 68"/>
                <a:gd name="T29" fmla="*/ 2526 h 343"/>
                <a:gd name="T30" fmla="*/ 43 w 68"/>
                <a:gd name="T31" fmla="*/ 2526 h 343"/>
                <a:gd name="T32" fmla="*/ 51 w 68"/>
                <a:gd name="T33" fmla="*/ 2522 h 343"/>
                <a:gd name="T34" fmla="*/ 58 w 68"/>
                <a:gd name="T35" fmla="*/ 2516 h 343"/>
                <a:gd name="T36" fmla="*/ 65 w 68"/>
                <a:gd name="T37" fmla="*/ 2510 h 343"/>
                <a:gd name="T38" fmla="*/ 68 w 68"/>
                <a:gd name="T39" fmla="*/ 2502 h 343"/>
                <a:gd name="T40" fmla="*/ 68 w 68"/>
                <a:gd name="T41" fmla="*/ 2481 h 343"/>
                <a:gd name="T42" fmla="*/ 65 w 68"/>
                <a:gd name="T43" fmla="*/ 2473 h 343"/>
                <a:gd name="T44" fmla="*/ 58 w 68"/>
                <a:gd name="T45" fmla="*/ 2467 h 343"/>
                <a:gd name="T46" fmla="*/ 51 w 68"/>
                <a:gd name="T47" fmla="*/ 2461 h 343"/>
                <a:gd name="T48" fmla="*/ 43 w 68"/>
                <a:gd name="T49" fmla="*/ 2458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3163 w 68"/>
                <a:gd name="T76" fmla="*/ 3163 h 343"/>
                <a:gd name="T77" fmla="*/ 18437 w 68"/>
                <a:gd name="T78" fmla="*/ 18437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343">
                  <a:moveTo>
                    <a:pt x="62" y="104"/>
                  </a:moveTo>
                  <a:lnTo>
                    <a:pt x="7" y="104"/>
                  </a:lnTo>
                  <a:lnTo>
                    <a:pt x="7" y="342"/>
                  </a:lnTo>
                  <a:lnTo>
                    <a:pt x="62" y="342"/>
                  </a:lnTo>
                  <a:lnTo>
                    <a:pt x="62" y="104"/>
                  </a:lnTo>
                  <a:close/>
                  <a:moveTo>
                    <a:pt x="43" y="0"/>
                  </a:moveTo>
                  <a:lnTo>
                    <a:pt x="25" y="0"/>
                  </a:lnTo>
                  <a:lnTo>
                    <a:pt x="17" y="3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0" y="44"/>
                  </a:lnTo>
                  <a:lnTo>
                    <a:pt x="4" y="52"/>
                  </a:lnTo>
                  <a:lnTo>
                    <a:pt x="10" y="58"/>
                  </a:lnTo>
                  <a:lnTo>
                    <a:pt x="17" y="64"/>
                  </a:lnTo>
                  <a:lnTo>
                    <a:pt x="25" y="68"/>
                  </a:lnTo>
                  <a:lnTo>
                    <a:pt x="43" y="68"/>
                  </a:lnTo>
                  <a:lnTo>
                    <a:pt x="51" y="64"/>
                  </a:lnTo>
                  <a:lnTo>
                    <a:pt x="58" y="58"/>
                  </a:lnTo>
                  <a:lnTo>
                    <a:pt x="65" y="52"/>
                  </a:lnTo>
                  <a:lnTo>
                    <a:pt x="68" y="44"/>
                  </a:lnTo>
                  <a:lnTo>
                    <a:pt x="68" y="23"/>
                  </a:lnTo>
                  <a:lnTo>
                    <a:pt x="65" y="15"/>
                  </a:lnTo>
                  <a:lnTo>
                    <a:pt x="58" y="9"/>
                  </a:lnTo>
                  <a:lnTo>
                    <a:pt x="51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4" name="Picture 69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8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1079716" y="5821657"/>
            <a:ext cx="714375" cy="168910"/>
            <a:chOff x="2588" y="-1730"/>
            <a:chExt cx="1125" cy="266"/>
          </a:xfrm>
        </p:grpSpPr>
        <p:pic>
          <p:nvPicPr>
            <p:cNvPr id="26" name="Picture 24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" y="-1730"/>
              <a:ext cx="146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3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7" y="-1684"/>
              <a:ext cx="416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2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0" y="-1683"/>
              <a:ext cx="225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1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" y="-1680"/>
              <a:ext cx="213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13"/>
          <p:cNvGrpSpPr>
            <a:grpSpLocks/>
          </p:cNvGrpSpPr>
          <p:nvPr/>
        </p:nvGrpSpPr>
        <p:grpSpPr bwMode="auto">
          <a:xfrm>
            <a:off x="1963636" y="5820387"/>
            <a:ext cx="932815" cy="186055"/>
            <a:chOff x="3827" y="-1756"/>
            <a:chExt cx="1469" cy="293"/>
          </a:xfrm>
        </p:grpSpPr>
        <p:pic>
          <p:nvPicPr>
            <p:cNvPr id="31" name="Picture 19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7" y="-1730"/>
              <a:ext cx="314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8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" y="-1680"/>
              <a:ext cx="134" cy="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7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-1741"/>
              <a:ext cx="217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16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" y="-1680"/>
              <a:ext cx="126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5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3" y="-1683"/>
              <a:ext cx="122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4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9" y="-1756"/>
              <a:ext cx="367" cy="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" name="Obraz 36"/>
          <p:cNvPicPr/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409" y="5161599"/>
            <a:ext cx="3119058" cy="747729"/>
          </a:xfrm>
          <a:prstGeom prst="rect">
            <a:avLst/>
          </a:prstGeom>
          <a:noFill/>
        </p:spPr>
      </p:pic>
      <p:grpSp>
        <p:nvGrpSpPr>
          <p:cNvPr id="38" name="Group 32"/>
          <p:cNvGrpSpPr>
            <a:grpSpLocks/>
          </p:cNvGrpSpPr>
          <p:nvPr/>
        </p:nvGrpSpPr>
        <p:grpSpPr bwMode="auto">
          <a:xfrm>
            <a:off x="8916467" y="5371384"/>
            <a:ext cx="490855" cy="191770"/>
            <a:chOff x="17770" y="2381"/>
            <a:chExt cx="773" cy="302"/>
          </a:xfrm>
        </p:grpSpPr>
        <p:pic>
          <p:nvPicPr>
            <p:cNvPr id="39" name="Picture 35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70" y="2398"/>
              <a:ext cx="219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4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49" y="2468"/>
              <a:ext cx="175" cy="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3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5" y="2381"/>
              <a:ext cx="268" cy="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" name="Group 25"/>
          <p:cNvGrpSpPr>
            <a:grpSpLocks/>
          </p:cNvGrpSpPr>
          <p:nvPr/>
        </p:nvGrpSpPr>
        <p:grpSpPr bwMode="auto">
          <a:xfrm>
            <a:off x="9494317" y="5371384"/>
            <a:ext cx="1274445" cy="238760"/>
            <a:chOff x="18660" y="2381"/>
            <a:chExt cx="2007" cy="376"/>
          </a:xfrm>
        </p:grpSpPr>
        <p:pic>
          <p:nvPicPr>
            <p:cNvPr id="43" name="Picture 31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0" y="2403"/>
              <a:ext cx="429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0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8" y="2462"/>
              <a:ext cx="348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9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4" y="2468"/>
              <a:ext cx="189" cy="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8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8" y="2381"/>
              <a:ext cx="291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7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8" y="2462"/>
              <a:ext cx="154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6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94" y="2404"/>
              <a:ext cx="373" cy="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36"/>
          <p:cNvGrpSpPr>
            <a:grpSpLocks/>
          </p:cNvGrpSpPr>
          <p:nvPr/>
        </p:nvGrpSpPr>
        <p:grpSpPr bwMode="auto">
          <a:xfrm>
            <a:off x="10964183" y="5278697"/>
            <a:ext cx="1056640" cy="706755"/>
            <a:chOff x="21036" y="2166"/>
            <a:chExt cx="1664" cy="1113"/>
          </a:xfrm>
        </p:grpSpPr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1036" y="2166"/>
              <a:ext cx="1664" cy="1113"/>
            </a:xfrm>
            <a:prstGeom prst="rect">
              <a:avLst/>
            </a:pr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51" name="Picture 44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2300"/>
              <a:ext cx="115" cy="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43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348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2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47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1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0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3029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39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2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38"/>
            <p:cNvPicPr>
              <a:picLocks noChangeAspect="1" noChangeArrowheads="1"/>
            </p:cNvPicPr>
            <p:nvPr/>
          </p:nvPicPr>
          <p:blipFill>
            <a:blip r:embed="rId4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74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37"/>
            <p:cNvPicPr>
              <a:picLocks noChangeAspect="1" noChangeArrowheads="1"/>
            </p:cNvPicPr>
            <p:nvPr/>
          </p:nvPicPr>
          <p:blipFill>
            <a:blip r:embed="rId4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3" y="2348"/>
              <a:ext cx="247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8756447" y="5572210"/>
            <a:ext cx="20955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     Europejski Fundusz              </a:t>
            </a:r>
          </a:p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Rozwoju Regionalnego</a:t>
            </a:r>
          </a:p>
        </p:txBody>
      </p:sp>
    </p:spTree>
    <p:extLst>
      <p:ext uri="{BB962C8B-B14F-4D97-AF65-F5344CB8AC3E}">
        <p14:creationId xmlns:p14="http://schemas.microsoft.com/office/powerpoint/2010/main" val="123309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8614" y="-137573"/>
            <a:ext cx="10515600" cy="188503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>
                <a:solidFill>
                  <a:srgbClr val="0070C0"/>
                </a:solidFill>
              </a:rPr>
              <a:t>Uchwała antysmogowa dla województwa małopolskiego</a:t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sz="2700" b="1" dirty="0"/>
              <a:t>Od 1 lipca 2017 roku w Małopolsce</a:t>
            </a:r>
            <a:r>
              <a:rPr lang="pl-PL" sz="2700" b="1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8614" y="2173517"/>
            <a:ext cx="10155569" cy="278641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800" dirty="0" smtClean="0"/>
              <a:t>  nie </a:t>
            </a:r>
            <a:r>
              <a:rPr lang="pl-PL" sz="2800" dirty="0"/>
              <a:t>można eksploatować nowego kotła na węgiel lub drewno lub </a:t>
            </a:r>
            <a:r>
              <a:rPr lang="pl-PL" sz="2800" dirty="0" smtClean="0"/>
              <a:t>       kominka </a:t>
            </a:r>
            <a:r>
              <a:rPr lang="pl-PL" sz="2800" dirty="0"/>
              <a:t>o parametrach emisji gorszych niż wyznaczone </a:t>
            </a:r>
            <a:r>
              <a:rPr lang="pl-PL" sz="2800" dirty="0" smtClean="0"/>
              <a:t>w unijnych rozporządzeniach w sprawie ekoprojektu. Decydując </a:t>
            </a:r>
            <a:r>
              <a:rPr lang="pl-PL" sz="2800" dirty="0"/>
              <a:t>się na urządzenie na </a:t>
            </a:r>
            <a:r>
              <a:rPr lang="pl-PL" sz="2800" dirty="0" err="1" smtClean="0"/>
              <a:t>pellet</a:t>
            </a:r>
            <a:r>
              <a:rPr lang="pl-PL" sz="2800" dirty="0" smtClean="0"/>
              <a:t>, </a:t>
            </a:r>
            <a:r>
              <a:rPr lang="pl-PL" sz="2800" dirty="0"/>
              <a:t>drewno lub węgiel, należy zastosować nowoczesny kocioł, który: </a:t>
            </a:r>
          </a:p>
          <a:p>
            <a:pPr lvl="1"/>
            <a:r>
              <a:rPr lang="pl-PL" sz="2400" dirty="0"/>
              <a:t>spełnia wymagania ekoprojektu;</a:t>
            </a:r>
          </a:p>
          <a:p>
            <a:pPr lvl="1"/>
            <a:r>
              <a:rPr lang="pl-PL" sz="2400" dirty="0"/>
              <a:t>spełnia wymagania klasy 5;</a:t>
            </a:r>
          </a:p>
          <a:p>
            <a:pPr lvl="1"/>
            <a:r>
              <a:rPr lang="pl-PL" sz="2400" dirty="0"/>
              <a:t>posiada automatyczny podajnik paliwa (nie dotyczy kotłów zgazowujących) i nie może być wyposażony w ruszt awaryjny.</a:t>
            </a:r>
          </a:p>
          <a:p>
            <a:endParaRPr lang="pl-PL" dirty="0"/>
          </a:p>
        </p:txBody>
      </p:sp>
      <p:pic>
        <p:nvPicPr>
          <p:cNvPr id="4" name="Obraz 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970" y="5170657"/>
            <a:ext cx="2935844" cy="9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460885" y="5095182"/>
            <a:ext cx="534670" cy="1069340"/>
            <a:chOff x="1325" y="1747"/>
            <a:chExt cx="842" cy="1684"/>
          </a:xfrm>
        </p:grpSpPr>
        <p:sp>
          <p:nvSpPr>
            <p:cNvPr id="6" name="Freeform 87"/>
            <p:cNvSpPr>
              <a:spLocks/>
            </p:cNvSpPr>
            <p:nvPr/>
          </p:nvSpPr>
          <p:spPr bwMode="auto">
            <a:xfrm>
              <a:off x="1325" y="1747"/>
              <a:ext cx="842" cy="1684"/>
            </a:xfrm>
            <a:custGeom>
              <a:avLst/>
              <a:gdLst>
                <a:gd name="T0" fmla="*/ 842 w 842"/>
                <a:gd name="T1" fmla="*/ 1747 h 1684"/>
                <a:gd name="T2" fmla="*/ 0 w 842"/>
                <a:gd name="T3" fmla="*/ 2011 h 1684"/>
                <a:gd name="T4" fmla="*/ 0 w 842"/>
                <a:gd name="T5" fmla="*/ 3273 h 1684"/>
                <a:gd name="T6" fmla="*/ 842 w 842"/>
                <a:gd name="T7" fmla="*/ 3431 h 1684"/>
                <a:gd name="T8" fmla="*/ 842 w 842"/>
                <a:gd name="T9" fmla="*/ 1747 h 16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2" h="1684">
                  <a:moveTo>
                    <a:pt x="842" y="0"/>
                  </a:moveTo>
                  <a:lnTo>
                    <a:pt x="0" y="264"/>
                  </a:lnTo>
                  <a:lnTo>
                    <a:pt x="0" y="1526"/>
                  </a:lnTo>
                  <a:lnTo>
                    <a:pt x="842" y="1684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7" name="AutoShape 86"/>
            <p:cNvSpPr>
              <a:spLocks/>
            </p:cNvSpPr>
            <p:nvPr/>
          </p:nvSpPr>
          <p:spPr bwMode="auto">
            <a:xfrm>
              <a:off x="1325" y="2476"/>
              <a:ext cx="409" cy="665"/>
            </a:xfrm>
            <a:custGeom>
              <a:avLst/>
              <a:gdLst>
                <a:gd name="T0" fmla="*/ 0 w 409"/>
                <a:gd name="T1" fmla="*/ 2642 h 665"/>
                <a:gd name="T2" fmla="*/ 0 w 409"/>
                <a:gd name="T3" fmla="*/ 2970 h 665"/>
                <a:gd name="T4" fmla="*/ 25 w 409"/>
                <a:gd name="T5" fmla="*/ 2989 h 665"/>
                <a:gd name="T6" fmla="*/ 42 w 409"/>
                <a:gd name="T7" fmla="*/ 3013 h 665"/>
                <a:gd name="T8" fmla="*/ 57 w 409"/>
                <a:gd name="T9" fmla="*/ 3058 h 665"/>
                <a:gd name="T10" fmla="*/ 77 w 409"/>
                <a:gd name="T11" fmla="*/ 3140 h 665"/>
                <a:gd name="T12" fmla="*/ 85 w 409"/>
                <a:gd name="T13" fmla="*/ 3105 h 665"/>
                <a:gd name="T14" fmla="*/ 110 w 409"/>
                <a:gd name="T15" fmla="*/ 3023 h 665"/>
                <a:gd name="T16" fmla="*/ 147 w 409"/>
                <a:gd name="T17" fmla="*/ 2930 h 665"/>
                <a:gd name="T18" fmla="*/ 195 w 409"/>
                <a:gd name="T19" fmla="*/ 2861 h 665"/>
                <a:gd name="T20" fmla="*/ 236 w 409"/>
                <a:gd name="T21" fmla="*/ 2825 h 665"/>
                <a:gd name="T22" fmla="*/ 272 w 409"/>
                <a:gd name="T23" fmla="*/ 2798 h 665"/>
                <a:gd name="T24" fmla="*/ 323 w 409"/>
                <a:gd name="T25" fmla="*/ 2766 h 665"/>
                <a:gd name="T26" fmla="*/ 408 w 409"/>
                <a:gd name="T27" fmla="*/ 2714 h 665"/>
                <a:gd name="T28" fmla="*/ 387 w 409"/>
                <a:gd name="T29" fmla="*/ 2712 h 665"/>
                <a:gd name="T30" fmla="*/ 341 w 409"/>
                <a:gd name="T31" fmla="*/ 2706 h 665"/>
                <a:gd name="T32" fmla="*/ 290 w 409"/>
                <a:gd name="T33" fmla="*/ 2689 h 665"/>
                <a:gd name="T34" fmla="*/ 257 w 409"/>
                <a:gd name="T35" fmla="*/ 2659 h 665"/>
                <a:gd name="T36" fmla="*/ 255 w 409"/>
                <a:gd name="T37" fmla="*/ 2652 h 665"/>
                <a:gd name="T38" fmla="*/ 64 w 409"/>
                <a:gd name="T39" fmla="*/ 2652 h 665"/>
                <a:gd name="T40" fmla="*/ 32 w 409"/>
                <a:gd name="T41" fmla="*/ 2649 h 665"/>
                <a:gd name="T42" fmla="*/ 0 w 409"/>
                <a:gd name="T43" fmla="*/ 2642 h 665"/>
                <a:gd name="T44" fmla="*/ 291 w 409"/>
                <a:gd name="T45" fmla="*/ 2476 h 665"/>
                <a:gd name="T46" fmla="*/ 274 w 409"/>
                <a:gd name="T47" fmla="*/ 2496 h 665"/>
                <a:gd name="T48" fmla="*/ 231 w 409"/>
                <a:gd name="T49" fmla="*/ 2543 h 665"/>
                <a:gd name="T50" fmla="*/ 176 w 409"/>
                <a:gd name="T51" fmla="*/ 2597 h 665"/>
                <a:gd name="T52" fmla="*/ 120 w 409"/>
                <a:gd name="T53" fmla="*/ 2640 h 665"/>
                <a:gd name="T54" fmla="*/ 94 w 409"/>
                <a:gd name="T55" fmla="*/ 2650 h 665"/>
                <a:gd name="T56" fmla="*/ 64 w 409"/>
                <a:gd name="T57" fmla="*/ 2652 h 665"/>
                <a:gd name="T58" fmla="*/ 255 w 409"/>
                <a:gd name="T59" fmla="*/ 2652 h 665"/>
                <a:gd name="T60" fmla="*/ 247 w 409"/>
                <a:gd name="T61" fmla="*/ 2628 h 665"/>
                <a:gd name="T62" fmla="*/ 246 w 409"/>
                <a:gd name="T63" fmla="*/ 2599 h 665"/>
                <a:gd name="T64" fmla="*/ 260 w 409"/>
                <a:gd name="T65" fmla="*/ 2554 h 665"/>
                <a:gd name="T66" fmla="*/ 291 w 409"/>
                <a:gd name="T67" fmla="*/ 2476 h 6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3163 w 409"/>
                <a:gd name="T103" fmla="*/ 3163 h 665"/>
                <a:gd name="T104" fmla="*/ 18437 w 409"/>
                <a:gd name="T105" fmla="*/ 18437 h 6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9" h="665">
                  <a:moveTo>
                    <a:pt x="0" y="166"/>
                  </a:moveTo>
                  <a:lnTo>
                    <a:pt x="0" y="494"/>
                  </a:lnTo>
                  <a:lnTo>
                    <a:pt x="25" y="513"/>
                  </a:lnTo>
                  <a:lnTo>
                    <a:pt x="42" y="537"/>
                  </a:lnTo>
                  <a:lnTo>
                    <a:pt x="57" y="582"/>
                  </a:lnTo>
                  <a:lnTo>
                    <a:pt x="77" y="664"/>
                  </a:lnTo>
                  <a:lnTo>
                    <a:pt x="85" y="629"/>
                  </a:lnTo>
                  <a:lnTo>
                    <a:pt x="110" y="547"/>
                  </a:lnTo>
                  <a:lnTo>
                    <a:pt x="147" y="454"/>
                  </a:lnTo>
                  <a:lnTo>
                    <a:pt x="195" y="385"/>
                  </a:lnTo>
                  <a:lnTo>
                    <a:pt x="236" y="349"/>
                  </a:lnTo>
                  <a:lnTo>
                    <a:pt x="272" y="322"/>
                  </a:lnTo>
                  <a:lnTo>
                    <a:pt x="323" y="290"/>
                  </a:lnTo>
                  <a:lnTo>
                    <a:pt x="408" y="238"/>
                  </a:lnTo>
                  <a:lnTo>
                    <a:pt x="387" y="236"/>
                  </a:lnTo>
                  <a:lnTo>
                    <a:pt x="341" y="230"/>
                  </a:lnTo>
                  <a:lnTo>
                    <a:pt x="290" y="213"/>
                  </a:lnTo>
                  <a:lnTo>
                    <a:pt x="257" y="183"/>
                  </a:lnTo>
                  <a:lnTo>
                    <a:pt x="255" y="176"/>
                  </a:lnTo>
                  <a:lnTo>
                    <a:pt x="64" y="176"/>
                  </a:lnTo>
                  <a:lnTo>
                    <a:pt x="32" y="173"/>
                  </a:lnTo>
                  <a:lnTo>
                    <a:pt x="0" y="166"/>
                  </a:lnTo>
                  <a:close/>
                  <a:moveTo>
                    <a:pt x="291" y="0"/>
                  </a:moveTo>
                  <a:lnTo>
                    <a:pt x="274" y="20"/>
                  </a:lnTo>
                  <a:lnTo>
                    <a:pt x="231" y="67"/>
                  </a:lnTo>
                  <a:lnTo>
                    <a:pt x="176" y="121"/>
                  </a:lnTo>
                  <a:lnTo>
                    <a:pt x="120" y="164"/>
                  </a:lnTo>
                  <a:lnTo>
                    <a:pt x="94" y="174"/>
                  </a:lnTo>
                  <a:lnTo>
                    <a:pt x="64" y="176"/>
                  </a:lnTo>
                  <a:lnTo>
                    <a:pt x="255" y="176"/>
                  </a:lnTo>
                  <a:lnTo>
                    <a:pt x="247" y="152"/>
                  </a:lnTo>
                  <a:lnTo>
                    <a:pt x="246" y="123"/>
                  </a:lnTo>
                  <a:lnTo>
                    <a:pt x="260" y="78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8" name="AutoShape 85"/>
            <p:cNvSpPr>
              <a:spLocks/>
            </p:cNvSpPr>
            <p:nvPr/>
          </p:nvSpPr>
          <p:spPr bwMode="auto">
            <a:xfrm>
              <a:off x="1733" y="2364"/>
              <a:ext cx="434" cy="606"/>
            </a:xfrm>
            <a:custGeom>
              <a:avLst/>
              <a:gdLst>
                <a:gd name="T0" fmla="*/ 434 w 434"/>
                <a:gd name="T1" fmla="*/ 2693 h 606"/>
                <a:gd name="T2" fmla="*/ 143 w 434"/>
                <a:gd name="T3" fmla="*/ 2693 h 606"/>
                <a:gd name="T4" fmla="*/ 170 w 434"/>
                <a:gd name="T5" fmla="*/ 2704 h 606"/>
                <a:gd name="T6" fmla="*/ 190 w 434"/>
                <a:gd name="T7" fmla="*/ 2732 h 606"/>
                <a:gd name="T8" fmla="*/ 210 w 434"/>
                <a:gd name="T9" fmla="*/ 2792 h 606"/>
                <a:gd name="T10" fmla="*/ 221 w 434"/>
                <a:gd name="T11" fmla="*/ 2871 h 606"/>
                <a:gd name="T12" fmla="*/ 226 w 434"/>
                <a:gd name="T13" fmla="*/ 2940 h 606"/>
                <a:gd name="T14" fmla="*/ 227 w 434"/>
                <a:gd name="T15" fmla="*/ 2970 h 606"/>
                <a:gd name="T16" fmla="*/ 275 w 434"/>
                <a:gd name="T17" fmla="*/ 2841 h 606"/>
                <a:gd name="T18" fmla="*/ 308 w 434"/>
                <a:gd name="T19" fmla="*/ 2772 h 606"/>
                <a:gd name="T20" fmla="*/ 338 w 434"/>
                <a:gd name="T21" fmla="*/ 2739 h 606"/>
                <a:gd name="T22" fmla="*/ 382 w 434"/>
                <a:gd name="T23" fmla="*/ 2718 h 606"/>
                <a:gd name="T24" fmla="*/ 394 w 434"/>
                <a:gd name="T25" fmla="*/ 2713 h 606"/>
                <a:gd name="T26" fmla="*/ 406 w 434"/>
                <a:gd name="T27" fmla="*/ 2709 h 606"/>
                <a:gd name="T28" fmla="*/ 420 w 434"/>
                <a:gd name="T29" fmla="*/ 2705 h 606"/>
                <a:gd name="T30" fmla="*/ 434 w 434"/>
                <a:gd name="T31" fmla="*/ 2701 h 606"/>
                <a:gd name="T32" fmla="*/ 434 w 434"/>
                <a:gd name="T33" fmla="*/ 2693 h 606"/>
                <a:gd name="T34" fmla="*/ 214 w 434"/>
                <a:gd name="T35" fmla="*/ 2364 h 606"/>
                <a:gd name="T36" fmla="*/ 223 w 434"/>
                <a:gd name="T37" fmla="*/ 2431 h 606"/>
                <a:gd name="T38" fmla="*/ 224 w 434"/>
                <a:gd name="T39" fmla="*/ 2472 h 606"/>
                <a:gd name="T40" fmla="*/ 213 w 434"/>
                <a:gd name="T41" fmla="*/ 2505 h 606"/>
                <a:gd name="T42" fmla="*/ 189 w 434"/>
                <a:gd name="T43" fmla="*/ 2547 h 606"/>
                <a:gd name="T44" fmla="*/ 140 w 434"/>
                <a:gd name="T45" fmla="*/ 2605 h 606"/>
                <a:gd name="T46" fmla="*/ 78 w 434"/>
                <a:gd name="T47" fmla="*/ 2658 h 606"/>
                <a:gd name="T48" fmla="*/ 23 w 434"/>
                <a:gd name="T49" fmla="*/ 2698 h 606"/>
                <a:gd name="T50" fmla="*/ 0 w 434"/>
                <a:gd name="T51" fmla="*/ 2714 h 606"/>
                <a:gd name="T52" fmla="*/ 92 w 434"/>
                <a:gd name="T53" fmla="*/ 2697 h 606"/>
                <a:gd name="T54" fmla="*/ 143 w 434"/>
                <a:gd name="T55" fmla="*/ 2693 h 606"/>
                <a:gd name="T56" fmla="*/ 434 w 434"/>
                <a:gd name="T57" fmla="*/ 2693 h 606"/>
                <a:gd name="T58" fmla="*/ 434 w 434"/>
                <a:gd name="T59" fmla="*/ 2428 h 606"/>
                <a:gd name="T60" fmla="*/ 354 w 434"/>
                <a:gd name="T61" fmla="*/ 2428 h 606"/>
                <a:gd name="T62" fmla="*/ 304 w 434"/>
                <a:gd name="T63" fmla="*/ 2424 h 606"/>
                <a:gd name="T64" fmla="*/ 259 w 434"/>
                <a:gd name="T65" fmla="*/ 2401 h 606"/>
                <a:gd name="T66" fmla="*/ 227 w 434"/>
                <a:gd name="T67" fmla="*/ 2376 h 606"/>
                <a:gd name="T68" fmla="*/ 214 w 434"/>
                <a:gd name="T69" fmla="*/ 2364 h 606"/>
                <a:gd name="T70" fmla="*/ 434 w 434"/>
                <a:gd name="T71" fmla="*/ 2391 h 606"/>
                <a:gd name="T72" fmla="*/ 412 w 434"/>
                <a:gd name="T73" fmla="*/ 2404 h 606"/>
                <a:gd name="T74" fmla="*/ 391 w 434"/>
                <a:gd name="T75" fmla="*/ 2415 h 606"/>
                <a:gd name="T76" fmla="*/ 372 w 434"/>
                <a:gd name="T77" fmla="*/ 2424 h 606"/>
                <a:gd name="T78" fmla="*/ 354 w 434"/>
                <a:gd name="T79" fmla="*/ 2428 h 606"/>
                <a:gd name="T80" fmla="*/ 434 w 434"/>
                <a:gd name="T81" fmla="*/ 2428 h 606"/>
                <a:gd name="T82" fmla="*/ 434 w 434"/>
                <a:gd name="T83" fmla="*/ 2391 h 6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3163 w 434"/>
                <a:gd name="T127" fmla="*/ 3163 h 606"/>
                <a:gd name="T128" fmla="*/ 18437 w 434"/>
                <a:gd name="T129" fmla="*/ 18437 h 6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4" h="606">
                  <a:moveTo>
                    <a:pt x="434" y="329"/>
                  </a:moveTo>
                  <a:lnTo>
                    <a:pt x="143" y="329"/>
                  </a:lnTo>
                  <a:lnTo>
                    <a:pt x="170" y="340"/>
                  </a:lnTo>
                  <a:lnTo>
                    <a:pt x="190" y="368"/>
                  </a:lnTo>
                  <a:lnTo>
                    <a:pt x="210" y="428"/>
                  </a:lnTo>
                  <a:lnTo>
                    <a:pt x="221" y="507"/>
                  </a:lnTo>
                  <a:lnTo>
                    <a:pt x="226" y="576"/>
                  </a:lnTo>
                  <a:lnTo>
                    <a:pt x="227" y="606"/>
                  </a:lnTo>
                  <a:lnTo>
                    <a:pt x="275" y="477"/>
                  </a:lnTo>
                  <a:lnTo>
                    <a:pt x="308" y="408"/>
                  </a:lnTo>
                  <a:lnTo>
                    <a:pt x="338" y="375"/>
                  </a:lnTo>
                  <a:lnTo>
                    <a:pt x="382" y="354"/>
                  </a:lnTo>
                  <a:lnTo>
                    <a:pt x="394" y="349"/>
                  </a:lnTo>
                  <a:lnTo>
                    <a:pt x="406" y="345"/>
                  </a:lnTo>
                  <a:lnTo>
                    <a:pt x="420" y="341"/>
                  </a:lnTo>
                  <a:lnTo>
                    <a:pt x="434" y="337"/>
                  </a:lnTo>
                  <a:lnTo>
                    <a:pt x="434" y="329"/>
                  </a:lnTo>
                  <a:close/>
                  <a:moveTo>
                    <a:pt x="214" y="0"/>
                  </a:moveTo>
                  <a:lnTo>
                    <a:pt x="223" y="67"/>
                  </a:lnTo>
                  <a:lnTo>
                    <a:pt x="224" y="108"/>
                  </a:lnTo>
                  <a:lnTo>
                    <a:pt x="213" y="141"/>
                  </a:lnTo>
                  <a:lnTo>
                    <a:pt x="189" y="183"/>
                  </a:lnTo>
                  <a:lnTo>
                    <a:pt x="140" y="241"/>
                  </a:lnTo>
                  <a:lnTo>
                    <a:pt x="78" y="294"/>
                  </a:lnTo>
                  <a:lnTo>
                    <a:pt x="23" y="334"/>
                  </a:lnTo>
                  <a:lnTo>
                    <a:pt x="0" y="350"/>
                  </a:lnTo>
                  <a:lnTo>
                    <a:pt x="92" y="333"/>
                  </a:lnTo>
                  <a:lnTo>
                    <a:pt x="143" y="329"/>
                  </a:lnTo>
                  <a:lnTo>
                    <a:pt x="434" y="329"/>
                  </a:lnTo>
                  <a:lnTo>
                    <a:pt x="434" y="64"/>
                  </a:lnTo>
                  <a:lnTo>
                    <a:pt x="354" y="64"/>
                  </a:lnTo>
                  <a:lnTo>
                    <a:pt x="304" y="60"/>
                  </a:lnTo>
                  <a:lnTo>
                    <a:pt x="259" y="37"/>
                  </a:lnTo>
                  <a:lnTo>
                    <a:pt x="227" y="12"/>
                  </a:lnTo>
                  <a:lnTo>
                    <a:pt x="214" y="0"/>
                  </a:lnTo>
                  <a:close/>
                  <a:moveTo>
                    <a:pt x="434" y="27"/>
                  </a:moveTo>
                  <a:lnTo>
                    <a:pt x="412" y="40"/>
                  </a:lnTo>
                  <a:lnTo>
                    <a:pt x="391" y="51"/>
                  </a:lnTo>
                  <a:lnTo>
                    <a:pt x="372" y="60"/>
                  </a:lnTo>
                  <a:lnTo>
                    <a:pt x="354" y="64"/>
                  </a:lnTo>
                  <a:lnTo>
                    <a:pt x="434" y="64"/>
                  </a:lnTo>
                  <a:lnTo>
                    <a:pt x="434" y="27"/>
                  </a:lnTo>
                  <a:close/>
                </a:path>
              </a:pathLst>
            </a:custGeom>
            <a:solidFill>
              <a:srgbClr val="ED1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9" name="AutoShape 84"/>
            <p:cNvSpPr>
              <a:spLocks/>
            </p:cNvSpPr>
            <p:nvPr/>
          </p:nvSpPr>
          <p:spPr bwMode="auto">
            <a:xfrm>
              <a:off x="1604" y="2045"/>
              <a:ext cx="455" cy="431"/>
            </a:xfrm>
            <a:custGeom>
              <a:avLst/>
              <a:gdLst>
                <a:gd name="T0" fmla="*/ 245 w 455"/>
                <a:gd name="T1" fmla="*/ 2045 h 431"/>
                <a:gd name="T2" fmla="*/ 238 w 455"/>
                <a:gd name="T3" fmla="*/ 2059 h 431"/>
                <a:gd name="T4" fmla="*/ 219 w 455"/>
                <a:gd name="T5" fmla="*/ 2093 h 431"/>
                <a:gd name="T6" fmla="*/ 192 w 455"/>
                <a:gd name="T7" fmla="*/ 2136 h 431"/>
                <a:gd name="T8" fmla="*/ 158 w 455"/>
                <a:gd name="T9" fmla="*/ 2173 h 431"/>
                <a:gd name="T10" fmla="*/ 129 w 455"/>
                <a:gd name="T11" fmla="*/ 2199 h 431"/>
                <a:gd name="T12" fmla="*/ 102 w 455"/>
                <a:gd name="T13" fmla="*/ 2215 h 431"/>
                <a:gd name="T14" fmla="*/ 64 w 455"/>
                <a:gd name="T15" fmla="*/ 2228 h 431"/>
                <a:gd name="T16" fmla="*/ 0 w 455"/>
                <a:gd name="T17" fmla="*/ 2244 h 431"/>
                <a:gd name="T18" fmla="*/ 13 w 455"/>
                <a:gd name="T19" fmla="*/ 2247 h 431"/>
                <a:gd name="T20" fmla="*/ 42 w 455"/>
                <a:gd name="T21" fmla="*/ 2257 h 431"/>
                <a:gd name="T22" fmla="*/ 73 w 455"/>
                <a:gd name="T23" fmla="*/ 2275 h 431"/>
                <a:gd name="T24" fmla="*/ 89 w 455"/>
                <a:gd name="T25" fmla="*/ 2303 h 431"/>
                <a:gd name="T26" fmla="*/ 90 w 455"/>
                <a:gd name="T27" fmla="*/ 2331 h 431"/>
                <a:gd name="T28" fmla="*/ 83 w 455"/>
                <a:gd name="T29" fmla="*/ 2358 h 431"/>
                <a:gd name="T30" fmla="*/ 59 w 455"/>
                <a:gd name="T31" fmla="*/ 2401 h 431"/>
                <a:gd name="T32" fmla="*/ 12 w 455"/>
                <a:gd name="T33" fmla="*/ 2475 h 431"/>
                <a:gd name="T34" fmla="*/ 33 w 455"/>
                <a:gd name="T35" fmla="*/ 2456 h 431"/>
                <a:gd name="T36" fmla="*/ 84 w 455"/>
                <a:gd name="T37" fmla="*/ 2412 h 431"/>
                <a:gd name="T38" fmla="*/ 144 w 455"/>
                <a:gd name="T39" fmla="*/ 2366 h 431"/>
                <a:gd name="T40" fmla="*/ 194 w 455"/>
                <a:gd name="T41" fmla="*/ 2341 h 431"/>
                <a:gd name="T42" fmla="*/ 227 w 455"/>
                <a:gd name="T43" fmla="*/ 2335 h 431"/>
                <a:gd name="T44" fmla="*/ 331 w 455"/>
                <a:gd name="T45" fmla="*/ 2335 h 431"/>
                <a:gd name="T46" fmla="*/ 322 w 455"/>
                <a:gd name="T47" fmla="*/ 2312 h 431"/>
                <a:gd name="T48" fmla="*/ 315 w 455"/>
                <a:gd name="T49" fmla="*/ 2266 h 431"/>
                <a:gd name="T50" fmla="*/ 328 w 455"/>
                <a:gd name="T51" fmla="*/ 2223 h 431"/>
                <a:gd name="T52" fmla="*/ 350 w 455"/>
                <a:gd name="T53" fmla="*/ 2195 h 431"/>
                <a:gd name="T54" fmla="*/ 370 w 455"/>
                <a:gd name="T55" fmla="*/ 2172 h 431"/>
                <a:gd name="T56" fmla="*/ 401 w 455"/>
                <a:gd name="T57" fmla="*/ 2142 h 431"/>
                <a:gd name="T58" fmla="*/ 417 w 455"/>
                <a:gd name="T59" fmla="*/ 2127 h 431"/>
                <a:gd name="T60" fmla="*/ 297 w 455"/>
                <a:gd name="T61" fmla="*/ 2127 h 431"/>
                <a:gd name="T62" fmla="*/ 273 w 455"/>
                <a:gd name="T63" fmla="*/ 2120 h 431"/>
                <a:gd name="T64" fmla="*/ 260 w 455"/>
                <a:gd name="T65" fmla="*/ 2109 h 431"/>
                <a:gd name="T66" fmla="*/ 252 w 455"/>
                <a:gd name="T67" fmla="*/ 2086 h 431"/>
                <a:gd name="T68" fmla="*/ 245 w 455"/>
                <a:gd name="T69" fmla="*/ 2045 h 431"/>
                <a:gd name="T70" fmla="*/ 331 w 455"/>
                <a:gd name="T71" fmla="*/ 2335 h 431"/>
                <a:gd name="T72" fmla="*/ 227 w 455"/>
                <a:gd name="T73" fmla="*/ 2335 h 431"/>
                <a:gd name="T74" fmla="*/ 253 w 455"/>
                <a:gd name="T75" fmla="*/ 2336 h 431"/>
                <a:gd name="T76" fmla="*/ 287 w 455"/>
                <a:gd name="T77" fmla="*/ 2345 h 431"/>
                <a:gd name="T78" fmla="*/ 343 w 455"/>
                <a:gd name="T79" fmla="*/ 2364 h 431"/>
                <a:gd name="T80" fmla="*/ 336 w 455"/>
                <a:gd name="T81" fmla="*/ 2349 h 431"/>
                <a:gd name="T82" fmla="*/ 331 w 455"/>
                <a:gd name="T83" fmla="*/ 2335 h 431"/>
                <a:gd name="T84" fmla="*/ 454 w 455"/>
                <a:gd name="T85" fmla="*/ 2092 h 431"/>
                <a:gd name="T86" fmla="*/ 435 w 455"/>
                <a:gd name="T87" fmla="*/ 2099 h 431"/>
                <a:gd name="T88" fmla="*/ 391 w 455"/>
                <a:gd name="T89" fmla="*/ 2113 h 431"/>
                <a:gd name="T90" fmla="*/ 339 w 455"/>
                <a:gd name="T91" fmla="*/ 2126 h 431"/>
                <a:gd name="T92" fmla="*/ 297 w 455"/>
                <a:gd name="T93" fmla="*/ 2127 h 431"/>
                <a:gd name="T94" fmla="*/ 417 w 455"/>
                <a:gd name="T95" fmla="*/ 2127 h 431"/>
                <a:gd name="T96" fmla="*/ 454 w 455"/>
                <a:gd name="T97" fmla="*/ 2092 h 4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3163 w 455"/>
                <a:gd name="T148" fmla="*/ 3163 h 431"/>
                <a:gd name="T149" fmla="*/ 18437 w 455"/>
                <a:gd name="T150" fmla="*/ 18437 h 43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5" h="431">
                  <a:moveTo>
                    <a:pt x="245" y="0"/>
                  </a:moveTo>
                  <a:lnTo>
                    <a:pt x="238" y="14"/>
                  </a:lnTo>
                  <a:lnTo>
                    <a:pt x="219" y="48"/>
                  </a:lnTo>
                  <a:lnTo>
                    <a:pt x="192" y="91"/>
                  </a:lnTo>
                  <a:lnTo>
                    <a:pt x="158" y="128"/>
                  </a:lnTo>
                  <a:lnTo>
                    <a:pt x="129" y="154"/>
                  </a:lnTo>
                  <a:lnTo>
                    <a:pt x="102" y="170"/>
                  </a:lnTo>
                  <a:lnTo>
                    <a:pt x="64" y="183"/>
                  </a:lnTo>
                  <a:lnTo>
                    <a:pt x="0" y="199"/>
                  </a:lnTo>
                  <a:lnTo>
                    <a:pt x="13" y="202"/>
                  </a:lnTo>
                  <a:lnTo>
                    <a:pt x="42" y="212"/>
                  </a:lnTo>
                  <a:lnTo>
                    <a:pt x="73" y="230"/>
                  </a:lnTo>
                  <a:lnTo>
                    <a:pt x="89" y="258"/>
                  </a:lnTo>
                  <a:lnTo>
                    <a:pt x="90" y="286"/>
                  </a:lnTo>
                  <a:lnTo>
                    <a:pt x="83" y="313"/>
                  </a:lnTo>
                  <a:lnTo>
                    <a:pt x="59" y="356"/>
                  </a:lnTo>
                  <a:lnTo>
                    <a:pt x="12" y="430"/>
                  </a:lnTo>
                  <a:lnTo>
                    <a:pt x="33" y="411"/>
                  </a:lnTo>
                  <a:lnTo>
                    <a:pt x="84" y="367"/>
                  </a:lnTo>
                  <a:lnTo>
                    <a:pt x="144" y="321"/>
                  </a:lnTo>
                  <a:lnTo>
                    <a:pt x="194" y="296"/>
                  </a:lnTo>
                  <a:lnTo>
                    <a:pt x="227" y="290"/>
                  </a:lnTo>
                  <a:lnTo>
                    <a:pt x="331" y="290"/>
                  </a:lnTo>
                  <a:lnTo>
                    <a:pt x="322" y="267"/>
                  </a:lnTo>
                  <a:lnTo>
                    <a:pt x="315" y="221"/>
                  </a:lnTo>
                  <a:lnTo>
                    <a:pt x="328" y="178"/>
                  </a:lnTo>
                  <a:lnTo>
                    <a:pt x="350" y="150"/>
                  </a:lnTo>
                  <a:lnTo>
                    <a:pt x="370" y="127"/>
                  </a:lnTo>
                  <a:lnTo>
                    <a:pt x="401" y="97"/>
                  </a:lnTo>
                  <a:lnTo>
                    <a:pt x="417" y="82"/>
                  </a:lnTo>
                  <a:lnTo>
                    <a:pt x="297" y="82"/>
                  </a:lnTo>
                  <a:lnTo>
                    <a:pt x="273" y="75"/>
                  </a:lnTo>
                  <a:lnTo>
                    <a:pt x="260" y="64"/>
                  </a:lnTo>
                  <a:lnTo>
                    <a:pt x="252" y="41"/>
                  </a:lnTo>
                  <a:lnTo>
                    <a:pt x="245" y="0"/>
                  </a:lnTo>
                  <a:close/>
                  <a:moveTo>
                    <a:pt x="331" y="290"/>
                  </a:moveTo>
                  <a:lnTo>
                    <a:pt x="227" y="290"/>
                  </a:lnTo>
                  <a:lnTo>
                    <a:pt x="253" y="291"/>
                  </a:lnTo>
                  <a:lnTo>
                    <a:pt x="287" y="300"/>
                  </a:lnTo>
                  <a:lnTo>
                    <a:pt x="343" y="319"/>
                  </a:lnTo>
                  <a:lnTo>
                    <a:pt x="336" y="304"/>
                  </a:lnTo>
                  <a:lnTo>
                    <a:pt x="331" y="290"/>
                  </a:lnTo>
                  <a:close/>
                  <a:moveTo>
                    <a:pt x="454" y="47"/>
                  </a:moveTo>
                  <a:lnTo>
                    <a:pt x="435" y="54"/>
                  </a:lnTo>
                  <a:lnTo>
                    <a:pt x="391" y="68"/>
                  </a:lnTo>
                  <a:lnTo>
                    <a:pt x="339" y="81"/>
                  </a:lnTo>
                  <a:lnTo>
                    <a:pt x="297" y="82"/>
                  </a:lnTo>
                  <a:lnTo>
                    <a:pt x="417" y="82"/>
                  </a:lnTo>
                  <a:lnTo>
                    <a:pt x="454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1251686" y="5288574"/>
            <a:ext cx="1321452" cy="462915"/>
            <a:chOff x="2548" y="2020"/>
            <a:chExt cx="2435" cy="865"/>
          </a:xfrm>
        </p:grpSpPr>
        <p:pic>
          <p:nvPicPr>
            <p:cNvPr id="11" name="Picture 8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3" y="2063"/>
              <a:ext cx="455" cy="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2136"/>
              <a:ext cx="199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6" y="2020"/>
              <a:ext cx="215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7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6" y="2136"/>
              <a:ext cx="198" cy="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7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3" y="2129"/>
              <a:ext cx="636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2483"/>
              <a:ext cx="488" cy="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7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4" y="2550"/>
              <a:ext cx="396" cy="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7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5" y="2556"/>
              <a:ext cx="215" cy="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7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1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AutoShape 73"/>
            <p:cNvSpPr>
              <a:spLocks/>
            </p:cNvSpPr>
            <p:nvPr/>
          </p:nvSpPr>
          <p:spPr bwMode="auto">
            <a:xfrm>
              <a:off x="4015" y="2458"/>
              <a:ext cx="128" cy="427"/>
            </a:xfrm>
            <a:custGeom>
              <a:avLst/>
              <a:gdLst>
                <a:gd name="T0" fmla="*/ 103 w 128"/>
                <a:gd name="T1" fmla="*/ 2458 h 427"/>
                <a:gd name="T2" fmla="*/ 84 w 128"/>
                <a:gd name="T3" fmla="*/ 2458 h 427"/>
                <a:gd name="T4" fmla="*/ 76 w 128"/>
                <a:gd name="T5" fmla="*/ 2461 h 427"/>
                <a:gd name="T6" fmla="*/ 69 w 128"/>
                <a:gd name="T7" fmla="*/ 2467 h 427"/>
                <a:gd name="T8" fmla="*/ 63 w 128"/>
                <a:gd name="T9" fmla="*/ 2473 h 427"/>
                <a:gd name="T10" fmla="*/ 59 w 128"/>
                <a:gd name="T11" fmla="*/ 2481 h 427"/>
                <a:gd name="T12" fmla="*/ 59 w 128"/>
                <a:gd name="T13" fmla="*/ 2502 h 427"/>
                <a:gd name="T14" fmla="*/ 63 w 128"/>
                <a:gd name="T15" fmla="*/ 2510 h 427"/>
                <a:gd name="T16" fmla="*/ 69 w 128"/>
                <a:gd name="T17" fmla="*/ 2516 h 427"/>
                <a:gd name="T18" fmla="*/ 76 w 128"/>
                <a:gd name="T19" fmla="*/ 2522 h 427"/>
                <a:gd name="T20" fmla="*/ 84 w 128"/>
                <a:gd name="T21" fmla="*/ 2526 h 427"/>
                <a:gd name="T22" fmla="*/ 103 w 128"/>
                <a:gd name="T23" fmla="*/ 2526 h 427"/>
                <a:gd name="T24" fmla="*/ 110 w 128"/>
                <a:gd name="T25" fmla="*/ 2522 h 427"/>
                <a:gd name="T26" fmla="*/ 117 w 128"/>
                <a:gd name="T27" fmla="*/ 2516 h 427"/>
                <a:gd name="T28" fmla="*/ 124 w 128"/>
                <a:gd name="T29" fmla="*/ 2510 h 427"/>
                <a:gd name="T30" fmla="*/ 127 w 128"/>
                <a:gd name="T31" fmla="*/ 2502 h 427"/>
                <a:gd name="T32" fmla="*/ 127 w 128"/>
                <a:gd name="T33" fmla="*/ 2481 h 427"/>
                <a:gd name="T34" fmla="*/ 124 w 128"/>
                <a:gd name="T35" fmla="*/ 2473 h 427"/>
                <a:gd name="T36" fmla="*/ 117 w 128"/>
                <a:gd name="T37" fmla="*/ 2467 h 427"/>
                <a:gd name="T38" fmla="*/ 110 w 128"/>
                <a:gd name="T39" fmla="*/ 2461 h 427"/>
                <a:gd name="T40" fmla="*/ 103 w 128"/>
                <a:gd name="T41" fmla="*/ 2458 h 427"/>
                <a:gd name="T42" fmla="*/ 7 w 128"/>
                <a:gd name="T43" fmla="*/ 2834 h 427"/>
                <a:gd name="T44" fmla="*/ 0 w 128"/>
                <a:gd name="T45" fmla="*/ 2879 h 427"/>
                <a:gd name="T46" fmla="*/ 5 w 128"/>
                <a:gd name="T47" fmla="*/ 2881 h 427"/>
                <a:gd name="T48" fmla="*/ 12 w 128"/>
                <a:gd name="T49" fmla="*/ 2883 h 427"/>
                <a:gd name="T50" fmla="*/ 19 w 128"/>
                <a:gd name="T51" fmla="*/ 2883 h 427"/>
                <a:gd name="T52" fmla="*/ 26 w 128"/>
                <a:gd name="T53" fmla="*/ 2884 h 427"/>
                <a:gd name="T54" fmla="*/ 32 w 128"/>
                <a:gd name="T55" fmla="*/ 2885 h 427"/>
                <a:gd name="T56" fmla="*/ 36 w 128"/>
                <a:gd name="T57" fmla="*/ 2885 h 427"/>
                <a:gd name="T58" fmla="*/ 55 w 128"/>
                <a:gd name="T59" fmla="*/ 2883 h 427"/>
                <a:gd name="T60" fmla="*/ 72 w 128"/>
                <a:gd name="T61" fmla="*/ 2879 h 427"/>
                <a:gd name="T62" fmla="*/ 87 w 128"/>
                <a:gd name="T63" fmla="*/ 2872 h 427"/>
                <a:gd name="T64" fmla="*/ 99 w 128"/>
                <a:gd name="T65" fmla="*/ 2862 h 427"/>
                <a:gd name="T66" fmla="*/ 109 w 128"/>
                <a:gd name="T67" fmla="*/ 2850 h 427"/>
                <a:gd name="T68" fmla="*/ 114 w 128"/>
                <a:gd name="T69" fmla="*/ 2837 h 427"/>
                <a:gd name="T70" fmla="*/ 22 w 128"/>
                <a:gd name="T71" fmla="*/ 2837 h 427"/>
                <a:gd name="T72" fmla="*/ 14 w 128"/>
                <a:gd name="T73" fmla="*/ 2836 h 427"/>
                <a:gd name="T74" fmla="*/ 7 w 128"/>
                <a:gd name="T75" fmla="*/ 2834 h 427"/>
                <a:gd name="T76" fmla="*/ 121 w 128"/>
                <a:gd name="T77" fmla="*/ 2562 h 427"/>
                <a:gd name="T78" fmla="*/ 66 w 128"/>
                <a:gd name="T79" fmla="*/ 2562 h 427"/>
                <a:gd name="T80" fmla="*/ 66 w 128"/>
                <a:gd name="T81" fmla="*/ 2807 h 427"/>
                <a:gd name="T82" fmla="*/ 64 w 128"/>
                <a:gd name="T83" fmla="*/ 2819 h 427"/>
                <a:gd name="T84" fmla="*/ 53 w 128"/>
                <a:gd name="T85" fmla="*/ 2833 h 427"/>
                <a:gd name="T86" fmla="*/ 44 w 128"/>
                <a:gd name="T87" fmla="*/ 2837 h 427"/>
                <a:gd name="T88" fmla="*/ 114 w 128"/>
                <a:gd name="T89" fmla="*/ 2837 h 427"/>
                <a:gd name="T90" fmla="*/ 116 w 128"/>
                <a:gd name="T91" fmla="*/ 2834 h 427"/>
                <a:gd name="T92" fmla="*/ 116 w 128"/>
                <a:gd name="T93" fmla="*/ 2833 h 427"/>
                <a:gd name="T94" fmla="*/ 120 w 128"/>
                <a:gd name="T95" fmla="*/ 2815 h 427"/>
                <a:gd name="T96" fmla="*/ 121 w 128"/>
                <a:gd name="T97" fmla="*/ 2793 h 427"/>
                <a:gd name="T98" fmla="*/ 121 w 128"/>
                <a:gd name="T99" fmla="*/ 2562 h 42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3163 w 128"/>
                <a:gd name="T151" fmla="*/ 3163 h 427"/>
                <a:gd name="T152" fmla="*/ 18437 w 128"/>
                <a:gd name="T153" fmla="*/ 18437 h 42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" h="427">
                  <a:moveTo>
                    <a:pt x="103" y="0"/>
                  </a:moveTo>
                  <a:lnTo>
                    <a:pt x="84" y="0"/>
                  </a:lnTo>
                  <a:lnTo>
                    <a:pt x="76" y="3"/>
                  </a:lnTo>
                  <a:lnTo>
                    <a:pt x="69" y="9"/>
                  </a:lnTo>
                  <a:lnTo>
                    <a:pt x="63" y="15"/>
                  </a:lnTo>
                  <a:lnTo>
                    <a:pt x="59" y="23"/>
                  </a:lnTo>
                  <a:lnTo>
                    <a:pt x="59" y="44"/>
                  </a:lnTo>
                  <a:lnTo>
                    <a:pt x="63" y="52"/>
                  </a:lnTo>
                  <a:lnTo>
                    <a:pt x="69" y="58"/>
                  </a:lnTo>
                  <a:lnTo>
                    <a:pt x="76" y="64"/>
                  </a:lnTo>
                  <a:lnTo>
                    <a:pt x="84" y="68"/>
                  </a:lnTo>
                  <a:lnTo>
                    <a:pt x="103" y="68"/>
                  </a:lnTo>
                  <a:lnTo>
                    <a:pt x="110" y="64"/>
                  </a:lnTo>
                  <a:lnTo>
                    <a:pt x="117" y="58"/>
                  </a:lnTo>
                  <a:lnTo>
                    <a:pt x="124" y="52"/>
                  </a:lnTo>
                  <a:lnTo>
                    <a:pt x="127" y="44"/>
                  </a:lnTo>
                  <a:lnTo>
                    <a:pt x="127" y="23"/>
                  </a:lnTo>
                  <a:lnTo>
                    <a:pt x="124" y="15"/>
                  </a:lnTo>
                  <a:lnTo>
                    <a:pt x="117" y="9"/>
                  </a:lnTo>
                  <a:lnTo>
                    <a:pt x="110" y="3"/>
                  </a:lnTo>
                  <a:lnTo>
                    <a:pt x="103" y="0"/>
                  </a:lnTo>
                  <a:close/>
                  <a:moveTo>
                    <a:pt x="7" y="376"/>
                  </a:moveTo>
                  <a:lnTo>
                    <a:pt x="0" y="421"/>
                  </a:lnTo>
                  <a:lnTo>
                    <a:pt x="5" y="423"/>
                  </a:lnTo>
                  <a:lnTo>
                    <a:pt x="12" y="425"/>
                  </a:lnTo>
                  <a:lnTo>
                    <a:pt x="19" y="425"/>
                  </a:lnTo>
                  <a:lnTo>
                    <a:pt x="26" y="426"/>
                  </a:lnTo>
                  <a:lnTo>
                    <a:pt x="32" y="427"/>
                  </a:lnTo>
                  <a:lnTo>
                    <a:pt x="36" y="427"/>
                  </a:lnTo>
                  <a:lnTo>
                    <a:pt x="55" y="425"/>
                  </a:lnTo>
                  <a:lnTo>
                    <a:pt x="72" y="421"/>
                  </a:lnTo>
                  <a:lnTo>
                    <a:pt x="87" y="414"/>
                  </a:lnTo>
                  <a:lnTo>
                    <a:pt x="99" y="404"/>
                  </a:lnTo>
                  <a:lnTo>
                    <a:pt x="109" y="392"/>
                  </a:lnTo>
                  <a:lnTo>
                    <a:pt x="114" y="379"/>
                  </a:lnTo>
                  <a:lnTo>
                    <a:pt x="22" y="379"/>
                  </a:lnTo>
                  <a:lnTo>
                    <a:pt x="14" y="378"/>
                  </a:lnTo>
                  <a:lnTo>
                    <a:pt x="7" y="376"/>
                  </a:lnTo>
                  <a:close/>
                  <a:moveTo>
                    <a:pt x="121" y="104"/>
                  </a:moveTo>
                  <a:lnTo>
                    <a:pt x="66" y="104"/>
                  </a:lnTo>
                  <a:lnTo>
                    <a:pt x="66" y="349"/>
                  </a:lnTo>
                  <a:lnTo>
                    <a:pt x="64" y="361"/>
                  </a:lnTo>
                  <a:lnTo>
                    <a:pt x="53" y="375"/>
                  </a:lnTo>
                  <a:lnTo>
                    <a:pt x="44" y="379"/>
                  </a:lnTo>
                  <a:lnTo>
                    <a:pt x="114" y="379"/>
                  </a:lnTo>
                  <a:lnTo>
                    <a:pt x="116" y="376"/>
                  </a:lnTo>
                  <a:lnTo>
                    <a:pt x="116" y="375"/>
                  </a:lnTo>
                  <a:lnTo>
                    <a:pt x="120" y="357"/>
                  </a:lnTo>
                  <a:lnTo>
                    <a:pt x="121" y="335"/>
                  </a:lnTo>
                  <a:lnTo>
                    <a:pt x="121" y="104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1" name="Picture 7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5" y="2550"/>
              <a:ext cx="17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7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" y="2446"/>
              <a:ext cx="211" cy="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AutoShape 70"/>
            <p:cNvSpPr>
              <a:spLocks/>
            </p:cNvSpPr>
            <p:nvPr/>
          </p:nvSpPr>
          <p:spPr bwMode="auto">
            <a:xfrm>
              <a:off x="4651" y="2458"/>
              <a:ext cx="68" cy="343"/>
            </a:xfrm>
            <a:custGeom>
              <a:avLst/>
              <a:gdLst>
                <a:gd name="T0" fmla="*/ 62 w 68"/>
                <a:gd name="T1" fmla="*/ 2562 h 343"/>
                <a:gd name="T2" fmla="*/ 7 w 68"/>
                <a:gd name="T3" fmla="*/ 2562 h 343"/>
                <a:gd name="T4" fmla="*/ 7 w 68"/>
                <a:gd name="T5" fmla="*/ 2800 h 343"/>
                <a:gd name="T6" fmla="*/ 62 w 68"/>
                <a:gd name="T7" fmla="*/ 2800 h 343"/>
                <a:gd name="T8" fmla="*/ 62 w 68"/>
                <a:gd name="T9" fmla="*/ 2562 h 343"/>
                <a:gd name="T10" fmla="*/ 43 w 68"/>
                <a:gd name="T11" fmla="*/ 2458 h 343"/>
                <a:gd name="T12" fmla="*/ 25 w 68"/>
                <a:gd name="T13" fmla="*/ 2458 h 343"/>
                <a:gd name="T14" fmla="*/ 17 w 68"/>
                <a:gd name="T15" fmla="*/ 2461 h 343"/>
                <a:gd name="T16" fmla="*/ 4 w 68"/>
                <a:gd name="T17" fmla="*/ 2473 h 343"/>
                <a:gd name="T18" fmla="*/ 0 w 68"/>
                <a:gd name="T19" fmla="*/ 2481 h 343"/>
                <a:gd name="T20" fmla="*/ 0 w 68"/>
                <a:gd name="T21" fmla="*/ 2502 h 343"/>
                <a:gd name="T22" fmla="*/ 4 w 68"/>
                <a:gd name="T23" fmla="*/ 2510 h 343"/>
                <a:gd name="T24" fmla="*/ 10 w 68"/>
                <a:gd name="T25" fmla="*/ 2516 h 343"/>
                <a:gd name="T26" fmla="*/ 17 w 68"/>
                <a:gd name="T27" fmla="*/ 2522 h 343"/>
                <a:gd name="T28" fmla="*/ 25 w 68"/>
                <a:gd name="T29" fmla="*/ 2526 h 343"/>
                <a:gd name="T30" fmla="*/ 43 w 68"/>
                <a:gd name="T31" fmla="*/ 2526 h 343"/>
                <a:gd name="T32" fmla="*/ 51 w 68"/>
                <a:gd name="T33" fmla="*/ 2522 h 343"/>
                <a:gd name="T34" fmla="*/ 58 w 68"/>
                <a:gd name="T35" fmla="*/ 2516 h 343"/>
                <a:gd name="T36" fmla="*/ 65 w 68"/>
                <a:gd name="T37" fmla="*/ 2510 h 343"/>
                <a:gd name="T38" fmla="*/ 68 w 68"/>
                <a:gd name="T39" fmla="*/ 2502 h 343"/>
                <a:gd name="T40" fmla="*/ 68 w 68"/>
                <a:gd name="T41" fmla="*/ 2481 h 343"/>
                <a:gd name="T42" fmla="*/ 65 w 68"/>
                <a:gd name="T43" fmla="*/ 2473 h 343"/>
                <a:gd name="T44" fmla="*/ 58 w 68"/>
                <a:gd name="T45" fmla="*/ 2467 h 343"/>
                <a:gd name="T46" fmla="*/ 51 w 68"/>
                <a:gd name="T47" fmla="*/ 2461 h 343"/>
                <a:gd name="T48" fmla="*/ 43 w 68"/>
                <a:gd name="T49" fmla="*/ 2458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3163 w 68"/>
                <a:gd name="T76" fmla="*/ 3163 h 343"/>
                <a:gd name="T77" fmla="*/ 18437 w 68"/>
                <a:gd name="T78" fmla="*/ 18437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343">
                  <a:moveTo>
                    <a:pt x="62" y="104"/>
                  </a:moveTo>
                  <a:lnTo>
                    <a:pt x="7" y="104"/>
                  </a:lnTo>
                  <a:lnTo>
                    <a:pt x="7" y="342"/>
                  </a:lnTo>
                  <a:lnTo>
                    <a:pt x="62" y="342"/>
                  </a:lnTo>
                  <a:lnTo>
                    <a:pt x="62" y="104"/>
                  </a:lnTo>
                  <a:close/>
                  <a:moveTo>
                    <a:pt x="43" y="0"/>
                  </a:moveTo>
                  <a:lnTo>
                    <a:pt x="25" y="0"/>
                  </a:lnTo>
                  <a:lnTo>
                    <a:pt x="17" y="3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0" y="44"/>
                  </a:lnTo>
                  <a:lnTo>
                    <a:pt x="4" y="52"/>
                  </a:lnTo>
                  <a:lnTo>
                    <a:pt x="10" y="58"/>
                  </a:lnTo>
                  <a:lnTo>
                    <a:pt x="17" y="64"/>
                  </a:lnTo>
                  <a:lnTo>
                    <a:pt x="25" y="68"/>
                  </a:lnTo>
                  <a:lnTo>
                    <a:pt x="43" y="68"/>
                  </a:lnTo>
                  <a:lnTo>
                    <a:pt x="51" y="64"/>
                  </a:lnTo>
                  <a:lnTo>
                    <a:pt x="58" y="58"/>
                  </a:lnTo>
                  <a:lnTo>
                    <a:pt x="65" y="52"/>
                  </a:lnTo>
                  <a:lnTo>
                    <a:pt x="68" y="44"/>
                  </a:lnTo>
                  <a:lnTo>
                    <a:pt x="68" y="23"/>
                  </a:lnTo>
                  <a:lnTo>
                    <a:pt x="65" y="15"/>
                  </a:lnTo>
                  <a:lnTo>
                    <a:pt x="58" y="9"/>
                  </a:lnTo>
                  <a:lnTo>
                    <a:pt x="51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4" name="Picture 6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8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1079716" y="5821657"/>
            <a:ext cx="714375" cy="168910"/>
            <a:chOff x="2588" y="-1730"/>
            <a:chExt cx="1125" cy="266"/>
          </a:xfrm>
        </p:grpSpPr>
        <p:pic>
          <p:nvPicPr>
            <p:cNvPr id="26" name="Picture 2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" y="-1730"/>
              <a:ext cx="146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7" y="-1684"/>
              <a:ext cx="416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2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0" y="-1683"/>
              <a:ext cx="225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" y="-1680"/>
              <a:ext cx="213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13"/>
          <p:cNvGrpSpPr>
            <a:grpSpLocks/>
          </p:cNvGrpSpPr>
          <p:nvPr/>
        </p:nvGrpSpPr>
        <p:grpSpPr bwMode="auto">
          <a:xfrm>
            <a:off x="1963636" y="5820387"/>
            <a:ext cx="932815" cy="186055"/>
            <a:chOff x="3827" y="-1756"/>
            <a:chExt cx="1469" cy="293"/>
          </a:xfrm>
        </p:grpSpPr>
        <p:pic>
          <p:nvPicPr>
            <p:cNvPr id="31" name="Picture 19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7" y="-1730"/>
              <a:ext cx="314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8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" y="-1680"/>
              <a:ext cx="134" cy="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7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-1741"/>
              <a:ext cx="217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16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" y="-1680"/>
              <a:ext cx="126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3" y="-1683"/>
              <a:ext cx="122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4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9" y="-1756"/>
              <a:ext cx="367" cy="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" name="Obraz 36"/>
          <p:cNvPicPr/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409" y="5161599"/>
            <a:ext cx="3119058" cy="747729"/>
          </a:xfrm>
          <a:prstGeom prst="rect">
            <a:avLst/>
          </a:prstGeom>
          <a:noFill/>
        </p:spPr>
      </p:pic>
      <p:grpSp>
        <p:nvGrpSpPr>
          <p:cNvPr id="38" name="Group 32"/>
          <p:cNvGrpSpPr>
            <a:grpSpLocks/>
          </p:cNvGrpSpPr>
          <p:nvPr/>
        </p:nvGrpSpPr>
        <p:grpSpPr bwMode="auto">
          <a:xfrm>
            <a:off x="8916467" y="5371384"/>
            <a:ext cx="490855" cy="191770"/>
            <a:chOff x="17770" y="2381"/>
            <a:chExt cx="773" cy="302"/>
          </a:xfrm>
        </p:grpSpPr>
        <p:pic>
          <p:nvPicPr>
            <p:cNvPr id="39" name="Picture 35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70" y="2398"/>
              <a:ext cx="219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4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49" y="2468"/>
              <a:ext cx="175" cy="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3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5" y="2381"/>
              <a:ext cx="268" cy="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" name="Group 25"/>
          <p:cNvGrpSpPr>
            <a:grpSpLocks/>
          </p:cNvGrpSpPr>
          <p:nvPr/>
        </p:nvGrpSpPr>
        <p:grpSpPr bwMode="auto">
          <a:xfrm>
            <a:off x="9494317" y="5371384"/>
            <a:ext cx="1274445" cy="238760"/>
            <a:chOff x="18660" y="2381"/>
            <a:chExt cx="2007" cy="376"/>
          </a:xfrm>
        </p:grpSpPr>
        <p:pic>
          <p:nvPicPr>
            <p:cNvPr id="43" name="Picture 31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0" y="2403"/>
              <a:ext cx="429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0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8" y="2462"/>
              <a:ext cx="348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9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4" y="2468"/>
              <a:ext cx="189" cy="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8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8" y="2381"/>
              <a:ext cx="291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7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8" y="2462"/>
              <a:ext cx="154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6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94" y="2404"/>
              <a:ext cx="373" cy="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36"/>
          <p:cNvGrpSpPr>
            <a:grpSpLocks/>
          </p:cNvGrpSpPr>
          <p:nvPr/>
        </p:nvGrpSpPr>
        <p:grpSpPr bwMode="auto">
          <a:xfrm>
            <a:off x="10964183" y="5278697"/>
            <a:ext cx="1056640" cy="706755"/>
            <a:chOff x="21036" y="2166"/>
            <a:chExt cx="1664" cy="1113"/>
          </a:xfrm>
        </p:grpSpPr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1036" y="2166"/>
              <a:ext cx="1664" cy="1113"/>
            </a:xfrm>
            <a:prstGeom prst="rect">
              <a:avLst/>
            </a:pr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51" name="Picture 44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2300"/>
              <a:ext cx="115" cy="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43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348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2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47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1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0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3029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39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2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38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74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37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3" y="2348"/>
              <a:ext cx="247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8756447" y="5572210"/>
            <a:ext cx="20955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     Europejski Fundusz              </a:t>
            </a:r>
          </a:p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Rozwoju Regionalnego</a:t>
            </a:r>
          </a:p>
        </p:txBody>
      </p:sp>
    </p:spTree>
    <p:extLst>
      <p:ext uri="{BB962C8B-B14F-4D97-AF65-F5344CB8AC3E}">
        <p14:creationId xmlns:p14="http://schemas.microsoft.com/office/powerpoint/2010/main" val="279180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>
                <a:solidFill>
                  <a:srgbClr val="0070C0"/>
                </a:solidFill>
              </a:rPr>
              <a:t>Uchwała antysmogowa dla województwa małopolskiego</a:t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sz="2700" b="1" dirty="0"/>
              <a:t>Od 1 lipca 2017 roku w Małopolsce</a:t>
            </a:r>
            <a:r>
              <a:rPr lang="pl-PL" sz="2700" b="1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31158"/>
            <a:ext cx="10076236" cy="228180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3500" dirty="0"/>
              <a:t>nowo instalowane kominki (również tzw. ogrzewacze pomieszczeń, piece kaflowe czy popularne „kozy”) muszą spełniać wymagania ekoprojektu. </a:t>
            </a:r>
            <a:r>
              <a:rPr lang="pl-PL" sz="3500" dirty="0" smtClean="0"/>
              <a:t>Co </a:t>
            </a:r>
            <a:r>
              <a:rPr lang="pl-PL" sz="3500" dirty="0"/>
              <a:t>więcej: </a:t>
            </a:r>
            <a:r>
              <a:rPr lang="pl-PL" sz="3500" b="1" dirty="0"/>
              <a:t>od 1 stycznia 2023 roku dopuszczone </a:t>
            </a:r>
            <a:r>
              <a:rPr lang="pl-PL" sz="3500" b="1" dirty="0" smtClean="0"/>
              <a:t>jest </a:t>
            </a:r>
            <a:r>
              <a:rPr lang="pl-PL" sz="3500" b="1" dirty="0"/>
              <a:t>używanie tylko kominków spełniających</a:t>
            </a:r>
            <a:r>
              <a:rPr lang="pl-PL" sz="3500" dirty="0"/>
              <a:t> wymagania ekoprojektu lub kominków, których sprawność cieplna wynosi co najmniej 80%. Dane dotyczące sprawności cieplnej powinna zawierać dokumentacja techniczna lub instrukcja kominka. Kominki, które nie spełniają wymagań w zakresie ekoprojektu lub sprawności cieplnej na poziomie co najmniej 80%, </a:t>
            </a:r>
            <a:r>
              <a:rPr lang="pl-PL" sz="3500" b="1" dirty="0"/>
              <a:t>od 2023 roku muszą zostać wymienione lub wyposażone w urządzenie redukujące emisję pyłu do poziomu zgodnego z wymaganiami ekoprojektu.</a:t>
            </a:r>
            <a:endParaRPr lang="pl-PL" sz="3500" dirty="0"/>
          </a:p>
          <a:p>
            <a:endParaRPr lang="pl-PL" dirty="0"/>
          </a:p>
        </p:txBody>
      </p:sp>
      <p:pic>
        <p:nvPicPr>
          <p:cNvPr id="5" name="Obraz 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970" y="5170657"/>
            <a:ext cx="2935844" cy="9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460885" y="5095182"/>
            <a:ext cx="534670" cy="1069340"/>
            <a:chOff x="1325" y="1747"/>
            <a:chExt cx="842" cy="1684"/>
          </a:xfrm>
        </p:grpSpPr>
        <p:sp>
          <p:nvSpPr>
            <p:cNvPr id="7" name="Freeform 87"/>
            <p:cNvSpPr>
              <a:spLocks/>
            </p:cNvSpPr>
            <p:nvPr/>
          </p:nvSpPr>
          <p:spPr bwMode="auto">
            <a:xfrm>
              <a:off x="1325" y="1747"/>
              <a:ext cx="842" cy="1684"/>
            </a:xfrm>
            <a:custGeom>
              <a:avLst/>
              <a:gdLst>
                <a:gd name="T0" fmla="*/ 842 w 842"/>
                <a:gd name="T1" fmla="*/ 1747 h 1684"/>
                <a:gd name="T2" fmla="*/ 0 w 842"/>
                <a:gd name="T3" fmla="*/ 2011 h 1684"/>
                <a:gd name="T4" fmla="*/ 0 w 842"/>
                <a:gd name="T5" fmla="*/ 3273 h 1684"/>
                <a:gd name="T6" fmla="*/ 842 w 842"/>
                <a:gd name="T7" fmla="*/ 3431 h 1684"/>
                <a:gd name="T8" fmla="*/ 842 w 842"/>
                <a:gd name="T9" fmla="*/ 1747 h 16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2" h="1684">
                  <a:moveTo>
                    <a:pt x="842" y="0"/>
                  </a:moveTo>
                  <a:lnTo>
                    <a:pt x="0" y="264"/>
                  </a:lnTo>
                  <a:lnTo>
                    <a:pt x="0" y="1526"/>
                  </a:lnTo>
                  <a:lnTo>
                    <a:pt x="842" y="1684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8" name="AutoShape 86"/>
            <p:cNvSpPr>
              <a:spLocks/>
            </p:cNvSpPr>
            <p:nvPr/>
          </p:nvSpPr>
          <p:spPr bwMode="auto">
            <a:xfrm>
              <a:off x="1325" y="2476"/>
              <a:ext cx="409" cy="665"/>
            </a:xfrm>
            <a:custGeom>
              <a:avLst/>
              <a:gdLst>
                <a:gd name="T0" fmla="*/ 0 w 409"/>
                <a:gd name="T1" fmla="*/ 2642 h 665"/>
                <a:gd name="T2" fmla="*/ 0 w 409"/>
                <a:gd name="T3" fmla="*/ 2970 h 665"/>
                <a:gd name="T4" fmla="*/ 25 w 409"/>
                <a:gd name="T5" fmla="*/ 2989 h 665"/>
                <a:gd name="T6" fmla="*/ 42 w 409"/>
                <a:gd name="T7" fmla="*/ 3013 h 665"/>
                <a:gd name="T8" fmla="*/ 57 w 409"/>
                <a:gd name="T9" fmla="*/ 3058 h 665"/>
                <a:gd name="T10" fmla="*/ 77 w 409"/>
                <a:gd name="T11" fmla="*/ 3140 h 665"/>
                <a:gd name="T12" fmla="*/ 85 w 409"/>
                <a:gd name="T13" fmla="*/ 3105 h 665"/>
                <a:gd name="T14" fmla="*/ 110 w 409"/>
                <a:gd name="T15" fmla="*/ 3023 h 665"/>
                <a:gd name="T16" fmla="*/ 147 w 409"/>
                <a:gd name="T17" fmla="*/ 2930 h 665"/>
                <a:gd name="T18" fmla="*/ 195 w 409"/>
                <a:gd name="T19" fmla="*/ 2861 h 665"/>
                <a:gd name="T20" fmla="*/ 236 w 409"/>
                <a:gd name="T21" fmla="*/ 2825 h 665"/>
                <a:gd name="T22" fmla="*/ 272 w 409"/>
                <a:gd name="T23" fmla="*/ 2798 h 665"/>
                <a:gd name="T24" fmla="*/ 323 w 409"/>
                <a:gd name="T25" fmla="*/ 2766 h 665"/>
                <a:gd name="T26" fmla="*/ 408 w 409"/>
                <a:gd name="T27" fmla="*/ 2714 h 665"/>
                <a:gd name="T28" fmla="*/ 387 w 409"/>
                <a:gd name="T29" fmla="*/ 2712 h 665"/>
                <a:gd name="T30" fmla="*/ 341 w 409"/>
                <a:gd name="T31" fmla="*/ 2706 h 665"/>
                <a:gd name="T32" fmla="*/ 290 w 409"/>
                <a:gd name="T33" fmla="*/ 2689 h 665"/>
                <a:gd name="T34" fmla="*/ 257 w 409"/>
                <a:gd name="T35" fmla="*/ 2659 h 665"/>
                <a:gd name="T36" fmla="*/ 255 w 409"/>
                <a:gd name="T37" fmla="*/ 2652 h 665"/>
                <a:gd name="T38" fmla="*/ 64 w 409"/>
                <a:gd name="T39" fmla="*/ 2652 h 665"/>
                <a:gd name="T40" fmla="*/ 32 w 409"/>
                <a:gd name="T41" fmla="*/ 2649 h 665"/>
                <a:gd name="T42" fmla="*/ 0 w 409"/>
                <a:gd name="T43" fmla="*/ 2642 h 665"/>
                <a:gd name="T44" fmla="*/ 291 w 409"/>
                <a:gd name="T45" fmla="*/ 2476 h 665"/>
                <a:gd name="T46" fmla="*/ 274 w 409"/>
                <a:gd name="T47" fmla="*/ 2496 h 665"/>
                <a:gd name="T48" fmla="*/ 231 w 409"/>
                <a:gd name="T49" fmla="*/ 2543 h 665"/>
                <a:gd name="T50" fmla="*/ 176 w 409"/>
                <a:gd name="T51" fmla="*/ 2597 h 665"/>
                <a:gd name="T52" fmla="*/ 120 w 409"/>
                <a:gd name="T53" fmla="*/ 2640 h 665"/>
                <a:gd name="T54" fmla="*/ 94 w 409"/>
                <a:gd name="T55" fmla="*/ 2650 h 665"/>
                <a:gd name="T56" fmla="*/ 64 w 409"/>
                <a:gd name="T57" fmla="*/ 2652 h 665"/>
                <a:gd name="T58" fmla="*/ 255 w 409"/>
                <a:gd name="T59" fmla="*/ 2652 h 665"/>
                <a:gd name="T60" fmla="*/ 247 w 409"/>
                <a:gd name="T61" fmla="*/ 2628 h 665"/>
                <a:gd name="T62" fmla="*/ 246 w 409"/>
                <a:gd name="T63" fmla="*/ 2599 h 665"/>
                <a:gd name="T64" fmla="*/ 260 w 409"/>
                <a:gd name="T65" fmla="*/ 2554 h 665"/>
                <a:gd name="T66" fmla="*/ 291 w 409"/>
                <a:gd name="T67" fmla="*/ 2476 h 6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3163 w 409"/>
                <a:gd name="T103" fmla="*/ 3163 h 665"/>
                <a:gd name="T104" fmla="*/ 18437 w 409"/>
                <a:gd name="T105" fmla="*/ 18437 h 6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9" h="665">
                  <a:moveTo>
                    <a:pt x="0" y="166"/>
                  </a:moveTo>
                  <a:lnTo>
                    <a:pt x="0" y="494"/>
                  </a:lnTo>
                  <a:lnTo>
                    <a:pt x="25" y="513"/>
                  </a:lnTo>
                  <a:lnTo>
                    <a:pt x="42" y="537"/>
                  </a:lnTo>
                  <a:lnTo>
                    <a:pt x="57" y="582"/>
                  </a:lnTo>
                  <a:lnTo>
                    <a:pt x="77" y="664"/>
                  </a:lnTo>
                  <a:lnTo>
                    <a:pt x="85" y="629"/>
                  </a:lnTo>
                  <a:lnTo>
                    <a:pt x="110" y="547"/>
                  </a:lnTo>
                  <a:lnTo>
                    <a:pt x="147" y="454"/>
                  </a:lnTo>
                  <a:lnTo>
                    <a:pt x="195" y="385"/>
                  </a:lnTo>
                  <a:lnTo>
                    <a:pt x="236" y="349"/>
                  </a:lnTo>
                  <a:lnTo>
                    <a:pt x="272" y="322"/>
                  </a:lnTo>
                  <a:lnTo>
                    <a:pt x="323" y="290"/>
                  </a:lnTo>
                  <a:lnTo>
                    <a:pt x="408" y="238"/>
                  </a:lnTo>
                  <a:lnTo>
                    <a:pt x="387" y="236"/>
                  </a:lnTo>
                  <a:lnTo>
                    <a:pt x="341" y="230"/>
                  </a:lnTo>
                  <a:lnTo>
                    <a:pt x="290" y="213"/>
                  </a:lnTo>
                  <a:lnTo>
                    <a:pt x="257" y="183"/>
                  </a:lnTo>
                  <a:lnTo>
                    <a:pt x="255" y="176"/>
                  </a:lnTo>
                  <a:lnTo>
                    <a:pt x="64" y="176"/>
                  </a:lnTo>
                  <a:lnTo>
                    <a:pt x="32" y="173"/>
                  </a:lnTo>
                  <a:lnTo>
                    <a:pt x="0" y="166"/>
                  </a:lnTo>
                  <a:close/>
                  <a:moveTo>
                    <a:pt x="291" y="0"/>
                  </a:moveTo>
                  <a:lnTo>
                    <a:pt x="274" y="20"/>
                  </a:lnTo>
                  <a:lnTo>
                    <a:pt x="231" y="67"/>
                  </a:lnTo>
                  <a:lnTo>
                    <a:pt x="176" y="121"/>
                  </a:lnTo>
                  <a:lnTo>
                    <a:pt x="120" y="164"/>
                  </a:lnTo>
                  <a:lnTo>
                    <a:pt x="94" y="174"/>
                  </a:lnTo>
                  <a:lnTo>
                    <a:pt x="64" y="176"/>
                  </a:lnTo>
                  <a:lnTo>
                    <a:pt x="255" y="176"/>
                  </a:lnTo>
                  <a:lnTo>
                    <a:pt x="247" y="152"/>
                  </a:lnTo>
                  <a:lnTo>
                    <a:pt x="246" y="123"/>
                  </a:lnTo>
                  <a:lnTo>
                    <a:pt x="260" y="78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9" name="AutoShape 85"/>
            <p:cNvSpPr>
              <a:spLocks/>
            </p:cNvSpPr>
            <p:nvPr/>
          </p:nvSpPr>
          <p:spPr bwMode="auto">
            <a:xfrm>
              <a:off x="1733" y="2364"/>
              <a:ext cx="434" cy="606"/>
            </a:xfrm>
            <a:custGeom>
              <a:avLst/>
              <a:gdLst>
                <a:gd name="T0" fmla="*/ 434 w 434"/>
                <a:gd name="T1" fmla="*/ 2693 h 606"/>
                <a:gd name="T2" fmla="*/ 143 w 434"/>
                <a:gd name="T3" fmla="*/ 2693 h 606"/>
                <a:gd name="T4" fmla="*/ 170 w 434"/>
                <a:gd name="T5" fmla="*/ 2704 h 606"/>
                <a:gd name="T6" fmla="*/ 190 w 434"/>
                <a:gd name="T7" fmla="*/ 2732 h 606"/>
                <a:gd name="T8" fmla="*/ 210 w 434"/>
                <a:gd name="T9" fmla="*/ 2792 h 606"/>
                <a:gd name="T10" fmla="*/ 221 w 434"/>
                <a:gd name="T11" fmla="*/ 2871 h 606"/>
                <a:gd name="T12" fmla="*/ 226 w 434"/>
                <a:gd name="T13" fmla="*/ 2940 h 606"/>
                <a:gd name="T14" fmla="*/ 227 w 434"/>
                <a:gd name="T15" fmla="*/ 2970 h 606"/>
                <a:gd name="T16" fmla="*/ 275 w 434"/>
                <a:gd name="T17" fmla="*/ 2841 h 606"/>
                <a:gd name="T18" fmla="*/ 308 w 434"/>
                <a:gd name="T19" fmla="*/ 2772 h 606"/>
                <a:gd name="T20" fmla="*/ 338 w 434"/>
                <a:gd name="T21" fmla="*/ 2739 h 606"/>
                <a:gd name="T22" fmla="*/ 382 w 434"/>
                <a:gd name="T23" fmla="*/ 2718 h 606"/>
                <a:gd name="T24" fmla="*/ 394 w 434"/>
                <a:gd name="T25" fmla="*/ 2713 h 606"/>
                <a:gd name="T26" fmla="*/ 406 w 434"/>
                <a:gd name="T27" fmla="*/ 2709 h 606"/>
                <a:gd name="T28" fmla="*/ 420 w 434"/>
                <a:gd name="T29" fmla="*/ 2705 h 606"/>
                <a:gd name="T30" fmla="*/ 434 w 434"/>
                <a:gd name="T31" fmla="*/ 2701 h 606"/>
                <a:gd name="T32" fmla="*/ 434 w 434"/>
                <a:gd name="T33" fmla="*/ 2693 h 606"/>
                <a:gd name="T34" fmla="*/ 214 w 434"/>
                <a:gd name="T35" fmla="*/ 2364 h 606"/>
                <a:gd name="T36" fmla="*/ 223 w 434"/>
                <a:gd name="T37" fmla="*/ 2431 h 606"/>
                <a:gd name="T38" fmla="*/ 224 w 434"/>
                <a:gd name="T39" fmla="*/ 2472 h 606"/>
                <a:gd name="T40" fmla="*/ 213 w 434"/>
                <a:gd name="T41" fmla="*/ 2505 h 606"/>
                <a:gd name="T42" fmla="*/ 189 w 434"/>
                <a:gd name="T43" fmla="*/ 2547 h 606"/>
                <a:gd name="T44" fmla="*/ 140 w 434"/>
                <a:gd name="T45" fmla="*/ 2605 h 606"/>
                <a:gd name="T46" fmla="*/ 78 w 434"/>
                <a:gd name="T47" fmla="*/ 2658 h 606"/>
                <a:gd name="T48" fmla="*/ 23 w 434"/>
                <a:gd name="T49" fmla="*/ 2698 h 606"/>
                <a:gd name="T50" fmla="*/ 0 w 434"/>
                <a:gd name="T51" fmla="*/ 2714 h 606"/>
                <a:gd name="T52" fmla="*/ 92 w 434"/>
                <a:gd name="T53" fmla="*/ 2697 h 606"/>
                <a:gd name="T54" fmla="*/ 143 w 434"/>
                <a:gd name="T55" fmla="*/ 2693 h 606"/>
                <a:gd name="T56" fmla="*/ 434 w 434"/>
                <a:gd name="T57" fmla="*/ 2693 h 606"/>
                <a:gd name="T58" fmla="*/ 434 w 434"/>
                <a:gd name="T59" fmla="*/ 2428 h 606"/>
                <a:gd name="T60" fmla="*/ 354 w 434"/>
                <a:gd name="T61" fmla="*/ 2428 h 606"/>
                <a:gd name="T62" fmla="*/ 304 w 434"/>
                <a:gd name="T63" fmla="*/ 2424 h 606"/>
                <a:gd name="T64" fmla="*/ 259 w 434"/>
                <a:gd name="T65" fmla="*/ 2401 h 606"/>
                <a:gd name="T66" fmla="*/ 227 w 434"/>
                <a:gd name="T67" fmla="*/ 2376 h 606"/>
                <a:gd name="T68" fmla="*/ 214 w 434"/>
                <a:gd name="T69" fmla="*/ 2364 h 606"/>
                <a:gd name="T70" fmla="*/ 434 w 434"/>
                <a:gd name="T71" fmla="*/ 2391 h 606"/>
                <a:gd name="T72" fmla="*/ 412 w 434"/>
                <a:gd name="T73" fmla="*/ 2404 h 606"/>
                <a:gd name="T74" fmla="*/ 391 w 434"/>
                <a:gd name="T75" fmla="*/ 2415 h 606"/>
                <a:gd name="T76" fmla="*/ 372 w 434"/>
                <a:gd name="T77" fmla="*/ 2424 h 606"/>
                <a:gd name="T78" fmla="*/ 354 w 434"/>
                <a:gd name="T79" fmla="*/ 2428 h 606"/>
                <a:gd name="T80" fmla="*/ 434 w 434"/>
                <a:gd name="T81" fmla="*/ 2428 h 606"/>
                <a:gd name="T82" fmla="*/ 434 w 434"/>
                <a:gd name="T83" fmla="*/ 2391 h 6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3163 w 434"/>
                <a:gd name="T127" fmla="*/ 3163 h 606"/>
                <a:gd name="T128" fmla="*/ 18437 w 434"/>
                <a:gd name="T129" fmla="*/ 18437 h 6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4" h="606">
                  <a:moveTo>
                    <a:pt x="434" y="329"/>
                  </a:moveTo>
                  <a:lnTo>
                    <a:pt x="143" y="329"/>
                  </a:lnTo>
                  <a:lnTo>
                    <a:pt x="170" y="340"/>
                  </a:lnTo>
                  <a:lnTo>
                    <a:pt x="190" y="368"/>
                  </a:lnTo>
                  <a:lnTo>
                    <a:pt x="210" y="428"/>
                  </a:lnTo>
                  <a:lnTo>
                    <a:pt x="221" y="507"/>
                  </a:lnTo>
                  <a:lnTo>
                    <a:pt x="226" y="576"/>
                  </a:lnTo>
                  <a:lnTo>
                    <a:pt x="227" y="606"/>
                  </a:lnTo>
                  <a:lnTo>
                    <a:pt x="275" y="477"/>
                  </a:lnTo>
                  <a:lnTo>
                    <a:pt x="308" y="408"/>
                  </a:lnTo>
                  <a:lnTo>
                    <a:pt x="338" y="375"/>
                  </a:lnTo>
                  <a:lnTo>
                    <a:pt x="382" y="354"/>
                  </a:lnTo>
                  <a:lnTo>
                    <a:pt x="394" y="349"/>
                  </a:lnTo>
                  <a:lnTo>
                    <a:pt x="406" y="345"/>
                  </a:lnTo>
                  <a:lnTo>
                    <a:pt x="420" y="341"/>
                  </a:lnTo>
                  <a:lnTo>
                    <a:pt x="434" y="337"/>
                  </a:lnTo>
                  <a:lnTo>
                    <a:pt x="434" y="329"/>
                  </a:lnTo>
                  <a:close/>
                  <a:moveTo>
                    <a:pt x="214" y="0"/>
                  </a:moveTo>
                  <a:lnTo>
                    <a:pt x="223" y="67"/>
                  </a:lnTo>
                  <a:lnTo>
                    <a:pt x="224" y="108"/>
                  </a:lnTo>
                  <a:lnTo>
                    <a:pt x="213" y="141"/>
                  </a:lnTo>
                  <a:lnTo>
                    <a:pt x="189" y="183"/>
                  </a:lnTo>
                  <a:lnTo>
                    <a:pt x="140" y="241"/>
                  </a:lnTo>
                  <a:lnTo>
                    <a:pt x="78" y="294"/>
                  </a:lnTo>
                  <a:lnTo>
                    <a:pt x="23" y="334"/>
                  </a:lnTo>
                  <a:lnTo>
                    <a:pt x="0" y="350"/>
                  </a:lnTo>
                  <a:lnTo>
                    <a:pt x="92" y="333"/>
                  </a:lnTo>
                  <a:lnTo>
                    <a:pt x="143" y="329"/>
                  </a:lnTo>
                  <a:lnTo>
                    <a:pt x="434" y="329"/>
                  </a:lnTo>
                  <a:lnTo>
                    <a:pt x="434" y="64"/>
                  </a:lnTo>
                  <a:lnTo>
                    <a:pt x="354" y="64"/>
                  </a:lnTo>
                  <a:lnTo>
                    <a:pt x="304" y="60"/>
                  </a:lnTo>
                  <a:lnTo>
                    <a:pt x="259" y="37"/>
                  </a:lnTo>
                  <a:lnTo>
                    <a:pt x="227" y="12"/>
                  </a:lnTo>
                  <a:lnTo>
                    <a:pt x="214" y="0"/>
                  </a:lnTo>
                  <a:close/>
                  <a:moveTo>
                    <a:pt x="434" y="27"/>
                  </a:moveTo>
                  <a:lnTo>
                    <a:pt x="412" y="40"/>
                  </a:lnTo>
                  <a:lnTo>
                    <a:pt x="391" y="51"/>
                  </a:lnTo>
                  <a:lnTo>
                    <a:pt x="372" y="60"/>
                  </a:lnTo>
                  <a:lnTo>
                    <a:pt x="354" y="64"/>
                  </a:lnTo>
                  <a:lnTo>
                    <a:pt x="434" y="64"/>
                  </a:lnTo>
                  <a:lnTo>
                    <a:pt x="434" y="27"/>
                  </a:lnTo>
                  <a:close/>
                </a:path>
              </a:pathLst>
            </a:custGeom>
            <a:solidFill>
              <a:srgbClr val="ED1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10" name="AutoShape 84"/>
            <p:cNvSpPr>
              <a:spLocks/>
            </p:cNvSpPr>
            <p:nvPr/>
          </p:nvSpPr>
          <p:spPr bwMode="auto">
            <a:xfrm>
              <a:off x="1604" y="2045"/>
              <a:ext cx="455" cy="431"/>
            </a:xfrm>
            <a:custGeom>
              <a:avLst/>
              <a:gdLst>
                <a:gd name="T0" fmla="*/ 245 w 455"/>
                <a:gd name="T1" fmla="*/ 2045 h 431"/>
                <a:gd name="T2" fmla="*/ 238 w 455"/>
                <a:gd name="T3" fmla="*/ 2059 h 431"/>
                <a:gd name="T4" fmla="*/ 219 w 455"/>
                <a:gd name="T5" fmla="*/ 2093 h 431"/>
                <a:gd name="T6" fmla="*/ 192 w 455"/>
                <a:gd name="T7" fmla="*/ 2136 h 431"/>
                <a:gd name="T8" fmla="*/ 158 w 455"/>
                <a:gd name="T9" fmla="*/ 2173 h 431"/>
                <a:gd name="T10" fmla="*/ 129 w 455"/>
                <a:gd name="T11" fmla="*/ 2199 h 431"/>
                <a:gd name="T12" fmla="*/ 102 w 455"/>
                <a:gd name="T13" fmla="*/ 2215 h 431"/>
                <a:gd name="T14" fmla="*/ 64 w 455"/>
                <a:gd name="T15" fmla="*/ 2228 h 431"/>
                <a:gd name="T16" fmla="*/ 0 w 455"/>
                <a:gd name="T17" fmla="*/ 2244 h 431"/>
                <a:gd name="T18" fmla="*/ 13 w 455"/>
                <a:gd name="T19" fmla="*/ 2247 h 431"/>
                <a:gd name="T20" fmla="*/ 42 w 455"/>
                <a:gd name="T21" fmla="*/ 2257 h 431"/>
                <a:gd name="T22" fmla="*/ 73 w 455"/>
                <a:gd name="T23" fmla="*/ 2275 h 431"/>
                <a:gd name="T24" fmla="*/ 89 w 455"/>
                <a:gd name="T25" fmla="*/ 2303 h 431"/>
                <a:gd name="T26" fmla="*/ 90 w 455"/>
                <a:gd name="T27" fmla="*/ 2331 h 431"/>
                <a:gd name="T28" fmla="*/ 83 w 455"/>
                <a:gd name="T29" fmla="*/ 2358 h 431"/>
                <a:gd name="T30" fmla="*/ 59 w 455"/>
                <a:gd name="T31" fmla="*/ 2401 h 431"/>
                <a:gd name="T32" fmla="*/ 12 w 455"/>
                <a:gd name="T33" fmla="*/ 2475 h 431"/>
                <a:gd name="T34" fmla="*/ 33 w 455"/>
                <a:gd name="T35" fmla="*/ 2456 h 431"/>
                <a:gd name="T36" fmla="*/ 84 w 455"/>
                <a:gd name="T37" fmla="*/ 2412 h 431"/>
                <a:gd name="T38" fmla="*/ 144 w 455"/>
                <a:gd name="T39" fmla="*/ 2366 h 431"/>
                <a:gd name="T40" fmla="*/ 194 w 455"/>
                <a:gd name="T41" fmla="*/ 2341 h 431"/>
                <a:gd name="T42" fmla="*/ 227 w 455"/>
                <a:gd name="T43" fmla="*/ 2335 h 431"/>
                <a:gd name="T44" fmla="*/ 331 w 455"/>
                <a:gd name="T45" fmla="*/ 2335 h 431"/>
                <a:gd name="T46" fmla="*/ 322 w 455"/>
                <a:gd name="T47" fmla="*/ 2312 h 431"/>
                <a:gd name="T48" fmla="*/ 315 w 455"/>
                <a:gd name="T49" fmla="*/ 2266 h 431"/>
                <a:gd name="T50" fmla="*/ 328 w 455"/>
                <a:gd name="T51" fmla="*/ 2223 h 431"/>
                <a:gd name="T52" fmla="*/ 350 w 455"/>
                <a:gd name="T53" fmla="*/ 2195 h 431"/>
                <a:gd name="T54" fmla="*/ 370 w 455"/>
                <a:gd name="T55" fmla="*/ 2172 h 431"/>
                <a:gd name="T56" fmla="*/ 401 w 455"/>
                <a:gd name="T57" fmla="*/ 2142 h 431"/>
                <a:gd name="T58" fmla="*/ 417 w 455"/>
                <a:gd name="T59" fmla="*/ 2127 h 431"/>
                <a:gd name="T60" fmla="*/ 297 w 455"/>
                <a:gd name="T61" fmla="*/ 2127 h 431"/>
                <a:gd name="T62" fmla="*/ 273 w 455"/>
                <a:gd name="T63" fmla="*/ 2120 h 431"/>
                <a:gd name="T64" fmla="*/ 260 w 455"/>
                <a:gd name="T65" fmla="*/ 2109 h 431"/>
                <a:gd name="T66" fmla="*/ 252 w 455"/>
                <a:gd name="T67" fmla="*/ 2086 h 431"/>
                <a:gd name="T68" fmla="*/ 245 w 455"/>
                <a:gd name="T69" fmla="*/ 2045 h 431"/>
                <a:gd name="T70" fmla="*/ 331 w 455"/>
                <a:gd name="T71" fmla="*/ 2335 h 431"/>
                <a:gd name="T72" fmla="*/ 227 w 455"/>
                <a:gd name="T73" fmla="*/ 2335 h 431"/>
                <a:gd name="T74" fmla="*/ 253 w 455"/>
                <a:gd name="T75" fmla="*/ 2336 h 431"/>
                <a:gd name="T76" fmla="*/ 287 w 455"/>
                <a:gd name="T77" fmla="*/ 2345 h 431"/>
                <a:gd name="T78" fmla="*/ 343 w 455"/>
                <a:gd name="T79" fmla="*/ 2364 h 431"/>
                <a:gd name="T80" fmla="*/ 336 w 455"/>
                <a:gd name="T81" fmla="*/ 2349 h 431"/>
                <a:gd name="T82" fmla="*/ 331 w 455"/>
                <a:gd name="T83" fmla="*/ 2335 h 431"/>
                <a:gd name="T84" fmla="*/ 454 w 455"/>
                <a:gd name="T85" fmla="*/ 2092 h 431"/>
                <a:gd name="T86" fmla="*/ 435 w 455"/>
                <a:gd name="T87" fmla="*/ 2099 h 431"/>
                <a:gd name="T88" fmla="*/ 391 w 455"/>
                <a:gd name="T89" fmla="*/ 2113 h 431"/>
                <a:gd name="T90" fmla="*/ 339 w 455"/>
                <a:gd name="T91" fmla="*/ 2126 h 431"/>
                <a:gd name="T92" fmla="*/ 297 w 455"/>
                <a:gd name="T93" fmla="*/ 2127 h 431"/>
                <a:gd name="T94" fmla="*/ 417 w 455"/>
                <a:gd name="T95" fmla="*/ 2127 h 431"/>
                <a:gd name="T96" fmla="*/ 454 w 455"/>
                <a:gd name="T97" fmla="*/ 2092 h 4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3163 w 455"/>
                <a:gd name="T148" fmla="*/ 3163 h 431"/>
                <a:gd name="T149" fmla="*/ 18437 w 455"/>
                <a:gd name="T150" fmla="*/ 18437 h 43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5" h="431">
                  <a:moveTo>
                    <a:pt x="245" y="0"/>
                  </a:moveTo>
                  <a:lnTo>
                    <a:pt x="238" y="14"/>
                  </a:lnTo>
                  <a:lnTo>
                    <a:pt x="219" y="48"/>
                  </a:lnTo>
                  <a:lnTo>
                    <a:pt x="192" y="91"/>
                  </a:lnTo>
                  <a:lnTo>
                    <a:pt x="158" y="128"/>
                  </a:lnTo>
                  <a:lnTo>
                    <a:pt x="129" y="154"/>
                  </a:lnTo>
                  <a:lnTo>
                    <a:pt x="102" y="170"/>
                  </a:lnTo>
                  <a:lnTo>
                    <a:pt x="64" y="183"/>
                  </a:lnTo>
                  <a:lnTo>
                    <a:pt x="0" y="199"/>
                  </a:lnTo>
                  <a:lnTo>
                    <a:pt x="13" y="202"/>
                  </a:lnTo>
                  <a:lnTo>
                    <a:pt x="42" y="212"/>
                  </a:lnTo>
                  <a:lnTo>
                    <a:pt x="73" y="230"/>
                  </a:lnTo>
                  <a:lnTo>
                    <a:pt x="89" y="258"/>
                  </a:lnTo>
                  <a:lnTo>
                    <a:pt x="90" y="286"/>
                  </a:lnTo>
                  <a:lnTo>
                    <a:pt x="83" y="313"/>
                  </a:lnTo>
                  <a:lnTo>
                    <a:pt x="59" y="356"/>
                  </a:lnTo>
                  <a:lnTo>
                    <a:pt x="12" y="430"/>
                  </a:lnTo>
                  <a:lnTo>
                    <a:pt x="33" y="411"/>
                  </a:lnTo>
                  <a:lnTo>
                    <a:pt x="84" y="367"/>
                  </a:lnTo>
                  <a:lnTo>
                    <a:pt x="144" y="321"/>
                  </a:lnTo>
                  <a:lnTo>
                    <a:pt x="194" y="296"/>
                  </a:lnTo>
                  <a:lnTo>
                    <a:pt x="227" y="290"/>
                  </a:lnTo>
                  <a:lnTo>
                    <a:pt x="331" y="290"/>
                  </a:lnTo>
                  <a:lnTo>
                    <a:pt x="322" y="267"/>
                  </a:lnTo>
                  <a:lnTo>
                    <a:pt x="315" y="221"/>
                  </a:lnTo>
                  <a:lnTo>
                    <a:pt x="328" y="178"/>
                  </a:lnTo>
                  <a:lnTo>
                    <a:pt x="350" y="150"/>
                  </a:lnTo>
                  <a:lnTo>
                    <a:pt x="370" y="127"/>
                  </a:lnTo>
                  <a:lnTo>
                    <a:pt x="401" y="97"/>
                  </a:lnTo>
                  <a:lnTo>
                    <a:pt x="417" y="82"/>
                  </a:lnTo>
                  <a:lnTo>
                    <a:pt x="297" y="82"/>
                  </a:lnTo>
                  <a:lnTo>
                    <a:pt x="273" y="75"/>
                  </a:lnTo>
                  <a:lnTo>
                    <a:pt x="260" y="64"/>
                  </a:lnTo>
                  <a:lnTo>
                    <a:pt x="252" y="41"/>
                  </a:lnTo>
                  <a:lnTo>
                    <a:pt x="245" y="0"/>
                  </a:lnTo>
                  <a:close/>
                  <a:moveTo>
                    <a:pt x="331" y="290"/>
                  </a:moveTo>
                  <a:lnTo>
                    <a:pt x="227" y="290"/>
                  </a:lnTo>
                  <a:lnTo>
                    <a:pt x="253" y="291"/>
                  </a:lnTo>
                  <a:lnTo>
                    <a:pt x="287" y="300"/>
                  </a:lnTo>
                  <a:lnTo>
                    <a:pt x="343" y="319"/>
                  </a:lnTo>
                  <a:lnTo>
                    <a:pt x="336" y="304"/>
                  </a:lnTo>
                  <a:lnTo>
                    <a:pt x="331" y="290"/>
                  </a:lnTo>
                  <a:close/>
                  <a:moveTo>
                    <a:pt x="454" y="47"/>
                  </a:moveTo>
                  <a:lnTo>
                    <a:pt x="435" y="54"/>
                  </a:lnTo>
                  <a:lnTo>
                    <a:pt x="391" y="68"/>
                  </a:lnTo>
                  <a:lnTo>
                    <a:pt x="339" y="81"/>
                  </a:lnTo>
                  <a:lnTo>
                    <a:pt x="297" y="82"/>
                  </a:lnTo>
                  <a:lnTo>
                    <a:pt x="417" y="82"/>
                  </a:lnTo>
                  <a:lnTo>
                    <a:pt x="454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</p:grpSp>
      <p:grpSp>
        <p:nvGrpSpPr>
          <p:cNvPr id="11" name="Group 68"/>
          <p:cNvGrpSpPr>
            <a:grpSpLocks/>
          </p:cNvGrpSpPr>
          <p:nvPr/>
        </p:nvGrpSpPr>
        <p:grpSpPr bwMode="auto">
          <a:xfrm>
            <a:off x="1251686" y="5288574"/>
            <a:ext cx="1321452" cy="462915"/>
            <a:chOff x="2548" y="2020"/>
            <a:chExt cx="2435" cy="865"/>
          </a:xfrm>
        </p:grpSpPr>
        <p:pic>
          <p:nvPicPr>
            <p:cNvPr id="12" name="Picture 8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3" y="2063"/>
              <a:ext cx="455" cy="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2136"/>
              <a:ext cx="199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6" y="2020"/>
              <a:ext cx="215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7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6" y="2136"/>
              <a:ext cx="198" cy="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3" y="2129"/>
              <a:ext cx="636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7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2483"/>
              <a:ext cx="488" cy="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7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4" y="2550"/>
              <a:ext cx="396" cy="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7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5" y="2556"/>
              <a:ext cx="215" cy="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7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1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AutoShape 73"/>
            <p:cNvSpPr>
              <a:spLocks/>
            </p:cNvSpPr>
            <p:nvPr/>
          </p:nvSpPr>
          <p:spPr bwMode="auto">
            <a:xfrm>
              <a:off x="4015" y="2458"/>
              <a:ext cx="128" cy="427"/>
            </a:xfrm>
            <a:custGeom>
              <a:avLst/>
              <a:gdLst>
                <a:gd name="T0" fmla="*/ 103 w 128"/>
                <a:gd name="T1" fmla="*/ 2458 h 427"/>
                <a:gd name="T2" fmla="*/ 84 w 128"/>
                <a:gd name="T3" fmla="*/ 2458 h 427"/>
                <a:gd name="T4" fmla="*/ 76 w 128"/>
                <a:gd name="T5" fmla="*/ 2461 h 427"/>
                <a:gd name="T6" fmla="*/ 69 w 128"/>
                <a:gd name="T7" fmla="*/ 2467 h 427"/>
                <a:gd name="T8" fmla="*/ 63 w 128"/>
                <a:gd name="T9" fmla="*/ 2473 h 427"/>
                <a:gd name="T10" fmla="*/ 59 w 128"/>
                <a:gd name="T11" fmla="*/ 2481 h 427"/>
                <a:gd name="T12" fmla="*/ 59 w 128"/>
                <a:gd name="T13" fmla="*/ 2502 h 427"/>
                <a:gd name="T14" fmla="*/ 63 w 128"/>
                <a:gd name="T15" fmla="*/ 2510 h 427"/>
                <a:gd name="T16" fmla="*/ 69 w 128"/>
                <a:gd name="T17" fmla="*/ 2516 h 427"/>
                <a:gd name="T18" fmla="*/ 76 w 128"/>
                <a:gd name="T19" fmla="*/ 2522 h 427"/>
                <a:gd name="T20" fmla="*/ 84 w 128"/>
                <a:gd name="T21" fmla="*/ 2526 h 427"/>
                <a:gd name="T22" fmla="*/ 103 w 128"/>
                <a:gd name="T23" fmla="*/ 2526 h 427"/>
                <a:gd name="T24" fmla="*/ 110 w 128"/>
                <a:gd name="T25" fmla="*/ 2522 h 427"/>
                <a:gd name="T26" fmla="*/ 117 w 128"/>
                <a:gd name="T27" fmla="*/ 2516 h 427"/>
                <a:gd name="T28" fmla="*/ 124 w 128"/>
                <a:gd name="T29" fmla="*/ 2510 h 427"/>
                <a:gd name="T30" fmla="*/ 127 w 128"/>
                <a:gd name="T31" fmla="*/ 2502 h 427"/>
                <a:gd name="T32" fmla="*/ 127 w 128"/>
                <a:gd name="T33" fmla="*/ 2481 h 427"/>
                <a:gd name="T34" fmla="*/ 124 w 128"/>
                <a:gd name="T35" fmla="*/ 2473 h 427"/>
                <a:gd name="T36" fmla="*/ 117 w 128"/>
                <a:gd name="T37" fmla="*/ 2467 h 427"/>
                <a:gd name="T38" fmla="*/ 110 w 128"/>
                <a:gd name="T39" fmla="*/ 2461 h 427"/>
                <a:gd name="T40" fmla="*/ 103 w 128"/>
                <a:gd name="T41" fmla="*/ 2458 h 427"/>
                <a:gd name="T42" fmla="*/ 7 w 128"/>
                <a:gd name="T43" fmla="*/ 2834 h 427"/>
                <a:gd name="T44" fmla="*/ 0 w 128"/>
                <a:gd name="T45" fmla="*/ 2879 h 427"/>
                <a:gd name="T46" fmla="*/ 5 w 128"/>
                <a:gd name="T47" fmla="*/ 2881 h 427"/>
                <a:gd name="T48" fmla="*/ 12 w 128"/>
                <a:gd name="T49" fmla="*/ 2883 h 427"/>
                <a:gd name="T50" fmla="*/ 19 w 128"/>
                <a:gd name="T51" fmla="*/ 2883 h 427"/>
                <a:gd name="T52" fmla="*/ 26 w 128"/>
                <a:gd name="T53" fmla="*/ 2884 h 427"/>
                <a:gd name="T54" fmla="*/ 32 w 128"/>
                <a:gd name="T55" fmla="*/ 2885 h 427"/>
                <a:gd name="T56" fmla="*/ 36 w 128"/>
                <a:gd name="T57" fmla="*/ 2885 h 427"/>
                <a:gd name="T58" fmla="*/ 55 w 128"/>
                <a:gd name="T59" fmla="*/ 2883 h 427"/>
                <a:gd name="T60" fmla="*/ 72 w 128"/>
                <a:gd name="T61" fmla="*/ 2879 h 427"/>
                <a:gd name="T62" fmla="*/ 87 w 128"/>
                <a:gd name="T63" fmla="*/ 2872 h 427"/>
                <a:gd name="T64" fmla="*/ 99 w 128"/>
                <a:gd name="T65" fmla="*/ 2862 h 427"/>
                <a:gd name="T66" fmla="*/ 109 w 128"/>
                <a:gd name="T67" fmla="*/ 2850 h 427"/>
                <a:gd name="T68" fmla="*/ 114 w 128"/>
                <a:gd name="T69" fmla="*/ 2837 h 427"/>
                <a:gd name="T70" fmla="*/ 22 w 128"/>
                <a:gd name="T71" fmla="*/ 2837 h 427"/>
                <a:gd name="T72" fmla="*/ 14 w 128"/>
                <a:gd name="T73" fmla="*/ 2836 h 427"/>
                <a:gd name="T74" fmla="*/ 7 w 128"/>
                <a:gd name="T75" fmla="*/ 2834 h 427"/>
                <a:gd name="T76" fmla="*/ 121 w 128"/>
                <a:gd name="T77" fmla="*/ 2562 h 427"/>
                <a:gd name="T78" fmla="*/ 66 w 128"/>
                <a:gd name="T79" fmla="*/ 2562 h 427"/>
                <a:gd name="T80" fmla="*/ 66 w 128"/>
                <a:gd name="T81" fmla="*/ 2807 h 427"/>
                <a:gd name="T82" fmla="*/ 64 w 128"/>
                <a:gd name="T83" fmla="*/ 2819 h 427"/>
                <a:gd name="T84" fmla="*/ 53 w 128"/>
                <a:gd name="T85" fmla="*/ 2833 h 427"/>
                <a:gd name="T86" fmla="*/ 44 w 128"/>
                <a:gd name="T87" fmla="*/ 2837 h 427"/>
                <a:gd name="T88" fmla="*/ 114 w 128"/>
                <a:gd name="T89" fmla="*/ 2837 h 427"/>
                <a:gd name="T90" fmla="*/ 116 w 128"/>
                <a:gd name="T91" fmla="*/ 2834 h 427"/>
                <a:gd name="T92" fmla="*/ 116 w 128"/>
                <a:gd name="T93" fmla="*/ 2833 h 427"/>
                <a:gd name="T94" fmla="*/ 120 w 128"/>
                <a:gd name="T95" fmla="*/ 2815 h 427"/>
                <a:gd name="T96" fmla="*/ 121 w 128"/>
                <a:gd name="T97" fmla="*/ 2793 h 427"/>
                <a:gd name="T98" fmla="*/ 121 w 128"/>
                <a:gd name="T99" fmla="*/ 2562 h 42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3163 w 128"/>
                <a:gd name="T151" fmla="*/ 3163 h 427"/>
                <a:gd name="T152" fmla="*/ 18437 w 128"/>
                <a:gd name="T153" fmla="*/ 18437 h 42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" h="427">
                  <a:moveTo>
                    <a:pt x="103" y="0"/>
                  </a:moveTo>
                  <a:lnTo>
                    <a:pt x="84" y="0"/>
                  </a:lnTo>
                  <a:lnTo>
                    <a:pt x="76" y="3"/>
                  </a:lnTo>
                  <a:lnTo>
                    <a:pt x="69" y="9"/>
                  </a:lnTo>
                  <a:lnTo>
                    <a:pt x="63" y="15"/>
                  </a:lnTo>
                  <a:lnTo>
                    <a:pt x="59" y="23"/>
                  </a:lnTo>
                  <a:lnTo>
                    <a:pt x="59" y="44"/>
                  </a:lnTo>
                  <a:lnTo>
                    <a:pt x="63" y="52"/>
                  </a:lnTo>
                  <a:lnTo>
                    <a:pt x="69" y="58"/>
                  </a:lnTo>
                  <a:lnTo>
                    <a:pt x="76" y="64"/>
                  </a:lnTo>
                  <a:lnTo>
                    <a:pt x="84" y="68"/>
                  </a:lnTo>
                  <a:lnTo>
                    <a:pt x="103" y="68"/>
                  </a:lnTo>
                  <a:lnTo>
                    <a:pt x="110" y="64"/>
                  </a:lnTo>
                  <a:lnTo>
                    <a:pt x="117" y="58"/>
                  </a:lnTo>
                  <a:lnTo>
                    <a:pt x="124" y="52"/>
                  </a:lnTo>
                  <a:lnTo>
                    <a:pt x="127" y="44"/>
                  </a:lnTo>
                  <a:lnTo>
                    <a:pt x="127" y="23"/>
                  </a:lnTo>
                  <a:lnTo>
                    <a:pt x="124" y="15"/>
                  </a:lnTo>
                  <a:lnTo>
                    <a:pt x="117" y="9"/>
                  </a:lnTo>
                  <a:lnTo>
                    <a:pt x="110" y="3"/>
                  </a:lnTo>
                  <a:lnTo>
                    <a:pt x="103" y="0"/>
                  </a:lnTo>
                  <a:close/>
                  <a:moveTo>
                    <a:pt x="7" y="376"/>
                  </a:moveTo>
                  <a:lnTo>
                    <a:pt x="0" y="421"/>
                  </a:lnTo>
                  <a:lnTo>
                    <a:pt x="5" y="423"/>
                  </a:lnTo>
                  <a:lnTo>
                    <a:pt x="12" y="425"/>
                  </a:lnTo>
                  <a:lnTo>
                    <a:pt x="19" y="425"/>
                  </a:lnTo>
                  <a:lnTo>
                    <a:pt x="26" y="426"/>
                  </a:lnTo>
                  <a:lnTo>
                    <a:pt x="32" y="427"/>
                  </a:lnTo>
                  <a:lnTo>
                    <a:pt x="36" y="427"/>
                  </a:lnTo>
                  <a:lnTo>
                    <a:pt x="55" y="425"/>
                  </a:lnTo>
                  <a:lnTo>
                    <a:pt x="72" y="421"/>
                  </a:lnTo>
                  <a:lnTo>
                    <a:pt x="87" y="414"/>
                  </a:lnTo>
                  <a:lnTo>
                    <a:pt x="99" y="404"/>
                  </a:lnTo>
                  <a:lnTo>
                    <a:pt x="109" y="392"/>
                  </a:lnTo>
                  <a:lnTo>
                    <a:pt x="114" y="379"/>
                  </a:lnTo>
                  <a:lnTo>
                    <a:pt x="22" y="379"/>
                  </a:lnTo>
                  <a:lnTo>
                    <a:pt x="14" y="378"/>
                  </a:lnTo>
                  <a:lnTo>
                    <a:pt x="7" y="376"/>
                  </a:lnTo>
                  <a:close/>
                  <a:moveTo>
                    <a:pt x="121" y="104"/>
                  </a:moveTo>
                  <a:lnTo>
                    <a:pt x="66" y="104"/>
                  </a:lnTo>
                  <a:lnTo>
                    <a:pt x="66" y="349"/>
                  </a:lnTo>
                  <a:lnTo>
                    <a:pt x="64" y="361"/>
                  </a:lnTo>
                  <a:lnTo>
                    <a:pt x="53" y="375"/>
                  </a:lnTo>
                  <a:lnTo>
                    <a:pt x="44" y="379"/>
                  </a:lnTo>
                  <a:lnTo>
                    <a:pt x="114" y="379"/>
                  </a:lnTo>
                  <a:lnTo>
                    <a:pt x="116" y="376"/>
                  </a:lnTo>
                  <a:lnTo>
                    <a:pt x="116" y="375"/>
                  </a:lnTo>
                  <a:lnTo>
                    <a:pt x="120" y="357"/>
                  </a:lnTo>
                  <a:lnTo>
                    <a:pt x="121" y="335"/>
                  </a:lnTo>
                  <a:lnTo>
                    <a:pt x="121" y="104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2" name="Picture 7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5" y="2550"/>
              <a:ext cx="17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7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" y="2446"/>
              <a:ext cx="211" cy="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AutoShape 70"/>
            <p:cNvSpPr>
              <a:spLocks/>
            </p:cNvSpPr>
            <p:nvPr/>
          </p:nvSpPr>
          <p:spPr bwMode="auto">
            <a:xfrm>
              <a:off x="4651" y="2458"/>
              <a:ext cx="68" cy="343"/>
            </a:xfrm>
            <a:custGeom>
              <a:avLst/>
              <a:gdLst>
                <a:gd name="T0" fmla="*/ 62 w 68"/>
                <a:gd name="T1" fmla="*/ 2562 h 343"/>
                <a:gd name="T2" fmla="*/ 7 w 68"/>
                <a:gd name="T3" fmla="*/ 2562 h 343"/>
                <a:gd name="T4" fmla="*/ 7 w 68"/>
                <a:gd name="T5" fmla="*/ 2800 h 343"/>
                <a:gd name="T6" fmla="*/ 62 w 68"/>
                <a:gd name="T7" fmla="*/ 2800 h 343"/>
                <a:gd name="T8" fmla="*/ 62 w 68"/>
                <a:gd name="T9" fmla="*/ 2562 h 343"/>
                <a:gd name="T10" fmla="*/ 43 w 68"/>
                <a:gd name="T11" fmla="*/ 2458 h 343"/>
                <a:gd name="T12" fmla="*/ 25 w 68"/>
                <a:gd name="T13" fmla="*/ 2458 h 343"/>
                <a:gd name="T14" fmla="*/ 17 w 68"/>
                <a:gd name="T15" fmla="*/ 2461 h 343"/>
                <a:gd name="T16" fmla="*/ 4 w 68"/>
                <a:gd name="T17" fmla="*/ 2473 h 343"/>
                <a:gd name="T18" fmla="*/ 0 w 68"/>
                <a:gd name="T19" fmla="*/ 2481 h 343"/>
                <a:gd name="T20" fmla="*/ 0 w 68"/>
                <a:gd name="T21" fmla="*/ 2502 h 343"/>
                <a:gd name="T22" fmla="*/ 4 w 68"/>
                <a:gd name="T23" fmla="*/ 2510 h 343"/>
                <a:gd name="T24" fmla="*/ 10 w 68"/>
                <a:gd name="T25" fmla="*/ 2516 h 343"/>
                <a:gd name="T26" fmla="*/ 17 w 68"/>
                <a:gd name="T27" fmla="*/ 2522 h 343"/>
                <a:gd name="T28" fmla="*/ 25 w 68"/>
                <a:gd name="T29" fmla="*/ 2526 h 343"/>
                <a:gd name="T30" fmla="*/ 43 w 68"/>
                <a:gd name="T31" fmla="*/ 2526 h 343"/>
                <a:gd name="T32" fmla="*/ 51 w 68"/>
                <a:gd name="T33" fmla="*/ 2522 h 343"/>
                <a:gd name="T34" fmla="*/ 58 w 68"/>
                <a:gd name="T35" fmla="*/ 2516 h 343"/>
                <a:gd name="T36" fmla="*/ 65 w 68"/>
                <a:gd name="T37" fmla="*/ 2510 h 343"/>
                <a:gd name="T38" fmla="*/ 68 w 68"/>
                <a:gd name="T39" fmla="*/ 2502 h 343"/>
                <a:gd name="T40" fmla="*/ 68 w 68"/>
                <a:gd name="T41" fmla="*/ 2481 h 343"/>
                <a:gd name="T42" fmla="*/ 65 w 68"/>
                <a:gd name="T43" fmla="*/ 2473 h 343"/>
                <a:gd name="T44" fmla="*/ 58 w 68"/>
                <a:gd name="T45" fmla="*/ 2467 h 343"/>
                <a:gd name="T46" fmla="*/ 51 w 68"/>
                <a:gd name="T47" fmla="*/ 2461 h 343"/>
                <a:gd name="T48" fmla="*/ 43 w 68"/>
                <a:gd name="T49" fmla="*/ 2458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3163 w 68"/>
                <a:gd name="T76" fmla="*/ 3163 h 343"/>
                <a:gd name="T77" fmla="*/ 18437 w 68"/>
                <a:gd name="T78" fmla="*/ 18437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343">
                  <a:moveTo>
                    <a:pt x="62" y="104"/>
                  </a:moveTo>
                  <a:lnTo>
                    <a:pt x="7" y="104"/>
                  </a:lnTo>
                  <a:lnTo>
                    <a:pt x="7" y="342"/>
                  </a:lnTo>
                  <a:lnTo>
                    <a:pt x="62" y="342"/>
                  </a:lnTo>
                  <a:lnTo>
                    <a:pt x="62" y="104"/>
                  </a:lnTo>
                  <a:close/>
                  <a:moveTo>
                    <a:pt x="43" y="0"/>
                  </a:moveTo>
                  <a:lnTo>
                    <a:pt x="25" y="0"/>
                  </a:lnTo>
                  <a:lnTo>
                    <a:pt x="17" y="3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0" y="44"/>
                  </a:lnTo>
                  <a:lnTo>
                    <a:pt x="4" y="52"/>
                  </a:lnTo>
                  <a:lnTo>
                    <a:pt x="10" y="58"/>
                  </a:lnTo>
                  <a:lnTo>
                    <a:pt x="17" y="64"/>
                  </a:lnTo>
                  <a:lnTo>
                    <a:pt x="25" y="68"/>
                  </a:lnTo>
                  <a:lnTo>
                    <a:pt x="43" y="68"/>
                  </a:lnTo>
                  <a:lnTo>
                    <a:pt x="51" y="64"/>
                  </a:lnTo>
                  <a:lnTo>
                    <a:pt x="58" y="58"/>
                  </a:lnTo>
                  <a:lnTo>
                    <a:pt x="65" y="52"/>
                  </a:lnTo>
                  <a:lnTo>
                    <a:pt x="68" y="44"/>
                  </a:lnTo>
                  <a:lnTo>
                    <a:pt x="68" y="23"/>
                  </a:lnTo>
                  <a:lnTo>
                    <a:pt x="65" y="15"/>
                  </a:lnTo>
                  <a:lnTo>
                    <a:pt x="58" y="9"/>
                  </a:lnTo>
                  <a:lnTo>
                    <a:pt x="51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5" name="Picture 6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8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0"/>
          <p:cNvGrpSpPr>
            <a:grpSpLocks/>
          </p:cNvGrpSpPr>
          <p:nvPr/>
        </p:nvGrpSpPr>
        <p:grpSpPr bwMode="auto">
          <a:xfrm>
            <a:off x="1079716" y="5821657"/>
            <a:ext cx="714375" cy="168910"/>
            <a:chOff x="2588" y="-1730"/>
            <a:chExt cx="1125" cy="266"/>
          </a:xfrm>
        </p:grpSpPr>
        <p:pic>
          <p:nvPicPr>
            <p:cNvPr id="27" name="Picture 2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" y="-1730"/>
              <a:ext cx="146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7" y="-1684"/>
              <a:ext cx="416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2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0" y="-1683"/>
              <a:ext cx="225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" y="-1680"/>
              <a:ext cx="213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Group 13"/>
          <p:cNvGrpSpPr>
            <a:grpSpLocks/>
          </p:cNvGrpSpPr>
          <p:nvPr/>
        </p:nvGrpSpPr>
        <p:grpSpPr bwMode="auto">
          <a:xfrm>
            <a:off x="1963636" y="5820387"/>
            <a:ext cx="932815" cy="186055"/>
            <a:chOff x="3827" y="-1756"/>
            <a:chExt cx="1469" cy="293"/>
          </a:xfrm>
        </p:grpSpPr>
        <p:pic>
          <p:nvPicPr>
            <p:cNvPr id="32" name="Picture 19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7" y="-1730"/>
              <a:ext cx="314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8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" y="-1680"/>
              <a:ext cx="134" cy="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17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-1741"/>
              <a:ext cx="217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6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" y="-1680"/>
              <a:ext cx="126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3" y="-1683"/>
              <a:ext cx="122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14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9" y="-1756"/>
              <a:ext cx="367" cy="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8" name="Obraz 37"/>
          <p:cNvPicPr/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409" y="5161599"/>
            <a:ext cx="3119058" cy="747729"/>
          </a:xfrm>
          <a:prstGeom prst="rect">
            <a:avLst/>
          </a:prstGeom>
          <a:noFill/>
        </p:spPr>
      </p:pic>
      <p:grpSp>
        <p:nvGrpSpPr>
          <p:cNvPr id="39" name="Group 32"/>
          <p:cNvGrpSpPr>
            <a:grpSpLocks/>
          </p:cNvGrpSpPr>
          <p:nvPr/>
        </p:nvGrpSpPr>
        <p:grpSpPr bwMode="auto">
          <a:xfrm>
            <a:off x="8916467" y="5371384"/>
            <a:ext cx="490855" cy="191770"/>
            <a:chOff x="17770" y="2381"/>
            <a:chExt cx="773" cy="302"/>
          </a:xfrm>
        </p:grpSpPr>
        <p:pic>
          <p:nvPicPr>
            <p:cNvPr id="40" name="Picture 35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70" y="2398"/>
              <a:ext cx="219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4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49" y="2468"/>
              <a:ext cx="175" cy="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33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5" y="2381"/>
              <a:ext cx="268" cy="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" name="Group 25"/>
          <p:cNvGrpSpPr>
            <a:grpSpLocks/>
          </p:cNvGrpSpPr>
          <p:nvPr/>
        </p:nvGrpSpPr>
        <p:grpSpPr bwMode="auto">
          <a:xfrm>
            <a:off x="9494317" y="5371384"/>
            <a:ext cx="1274445" cy="238760"/>
            <a:chOff x="18660" y="2381"/>
            <a:chExt cx="2007" cy="376"/>
          </a:xfrm>
        </p:grpSpPr>
        <p:pic>
          <p:nvPicPr>
            <p:cNvPr id="44" name="Picture 31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0" y="2403"/>
              <a:ext cx="429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30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8" y="2462"/>
              <a:ext cx="348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9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4" y="2468"/>
              <a:ext cx="189" cy="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8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8" y="2381"/>
              <a:ext cx="291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7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8" y="2462"/>
              <a:ext cx="154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6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94" y="2404"/>
              <a:ext cx="373" cy="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0" name="Group 36"/>
          <p:cNvGrpSpPr>
            <a:grpSpLocks/>
          </p:cNvGrpSpPr>
          <p:nvPr/>
        </p:nvGrpSpPr>
        <p:grpSpPr bwMode="auto">
          <a:xfrm>
            <a:off x="10964183" y="5278697"/>
            <a:ext cx="1056640" cy="706755"/>
            <a:chOff x="21036" y="2166"/>
            <a:chExt cx="1664" cy="1113"/>
          </a:xfrm>
        </p:grpSpPr>
        <p:sp>
          <p:nvSpPr>
            <p:cNvPr id="51" name="Rectangle 45"/>
            <p:cNvSpPr>
              <a:spLocks noChangeArrowheads="1"/>
            </p:cNvSpPr>
            <p:nvPr/>
          </p:nvSpPr>
          <p:spPr bwMode="auto">
            <a:xfrm>
              <a:off x="21036" y="2166"/>
              <a:ext cx="1664" cy="1113"/>
            </a:xfrm>
            <a:prstGeom prst="rect">
              <a:avLst/>
            </a:pr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52" name="Picture 44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2300"/>
              <a:ext cx="115" cy="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3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348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2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47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1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40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3029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39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2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38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74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37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3" y="2348"/>
              <a:ext cx="247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0" name="Text Box 53"/>
          <p:cNvSpPr txBox="1">
            <a:spLocks noChangeArrowheads="1"/>
          </p:cNvSpPr>
          <p:nvPr/>
        </p:nvSpPr>
        <p:spPr bwMode="auto">
          <a:xfrm>
            <a:off x="8756447" y="5572210"/>
            <a:ext cx="20955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     Europejski Fundusz              </a:t>
            </a:r>
          </a:p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Rozwoju Regionalnego</a:t>
            </a:r>
          </a:p>
        </p:txBody>
      </p:sp>
    </p:spTree>
    <p:extLst>
      <p:ext uri="{BB962C8B-B14F-4D97-AF65-F5344CB8AC3E}">
        <p14:creationId xmlns:p14="http://schemas.microsoft.com/office/powerpoint/2010/main" val="175595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>
                <a:solidFill>
                  <a:srgbClr val="0070C0"/>
                </a:solidFill>
              </a:rPr>
              <a:t>Uchwała antysmogowa dla województwa małopolskiego</a:t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sz="2700" b="1" dirty="0"/>
              <a:t>Od 1 lipca 2017 roku w Małopolsce</a:t>
            </a:r>
            <a:r>
              <a:rPr lang="pl-PL" sz="2700" b="1" dirty="0" smtClean="0"/>
              <a:t>:</a:t>
            </a:r>
            <a:endParaRPr lang="pl-PL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06679" y="2092991"/>
            <a:ext cx="897621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obowiązuje zakaz stosowania mułów i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flotów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węglowych oraz spalania węgla oznaczonego jako “miał”.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obowiązuje zakaz spalania drewna i biomasy o wilgotności powyżej 20</a:t>
            </a:r>
            <a:r>
              <a:rPr lang="pl-PL" altLang="pl-PL" dirty="0" smtClean="0">
                <a:latin typeface="Arial" panose="020B0604020202020204" pitchFamily="34" charset="0"/>
              </a:rPr>
              <a:t>%*.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l-PL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Arial" panose="020B0604020202020204" pitchFamily="34" charset="0"/>
              </a:rPr>
              <a:t>*Oznacza 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to, że drewno przed spaleniem powinno być sezonowane – jego suszenie powinno trwać co najmniej dwa sezony.</a:t>
            </a:r>
            <a:endParaRPr lang="pl-PL" altLang="pl-PL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6" name="Obraz 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970" y="5170657"/>
            <a:ext cx="2935844" cy="9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83"/>
          <p:cNvGrpSpPr>
            <a:grpSpLocks/>
          </p:cNvGrpSpPr>
          <p:nvPr/>
        </p:nvGrpSpPr>
        <p:grpSpPr bwMode="auto">
          <a:xfrm>
            <a:off x="460885" y="5095182"/>
            <a:ext cx="534670" cy="1069340"/>
            <a:chOff x="1325" y="1747"/>
            <a:chExt cx="842" cy="1684"/>
          </a:xfrm>
        </p:grpSpPr>
        <p:sp>
          <p:nvSpPr>
            <p:cNvPr id="8" name="Freeform 87"/>
            <p:cNvSpPr>
              <a:spLocks/>
            </p:cNvSpPr>
            <p:nvPr/>
          </p:nvSpPr>
          <p:spPr bwMode="auto">
            <a:xfrm>
              <a:off x="1325" y="1747"/>
              <a:ext cx="842" cy="1684"/>
            </a:xfrm>
            <a:custGeom>
              <a:avLst/>
              <a:gdLst>
                <a:gd name="T0" fmla="*/ 842 w 842"/>
                <a:gd name="T1" fmla="*/ 1747 h 1684"/>
                <a:gd name="T2" fmla="*/ 0 w 842"/>
                <a:gd name="T3" fmla="*/ 2011 h 1684"/>
                <a:gd name="T4" fmla="*/ 0 w 842"/>
                <a:gd name="T5" fmla="*/ 3273 h 1684"/>
                <a:gd name="T6" fmla="*/ 842 w 842"/>
                <a:gd name="T7" fmla="*/ 3431 h 1684"/>
                <a:gd name="T8" fmla="*/ 842 w 842"/>
                <a:gd name="T9" fmla="*/ 1747 h 16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2" h="1684">
                  <a:moveTo>
                    <a:pt x="842" y="0"/>
                  </a:moveTo>
                  <a:lnTo>
                    <a:pt x="0" y="264"/>
                  </a:lnTo>
                  <a:lnTo>
                    <a:pt x="0" y="1526"/>
                  </a:lnTo>
                  <a:lnTo>
                    <a:pt x="842" y="1684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9" name="AutoShape 86"/>
            <p:cNvSpPr>
              <a:spLocks/>
            </p:cNvSpPr>
            <p:nvPr/>
          </p:nvSpPr>
          <p:spPr bwMode="auto">
            <a:xfrm>
              <a:off x="1325" y="2476"/>
              <a:ext cx="409" cy="665"/>
            </a:xfrm>
            <a:custGeom>
              <a:avLst/>
              <a:gdLst>
                <a:gd name="T0" fmla="*/ 0 w 409"/>
                <a:gd name="T1" fmla="*/ 2642 h 665"/>
                <a:gd name="T2" fmla="*/ 0 w 409"/>
                <a:gd name="T3" fmla="*/ 2970 h 665"/>
                <a:gd name="T4" fmla="*/ 25 w 409"/>
                <a:gd name="T5" fmla="*/ 2989 h 665"/>
                <a:gd name="T6" fmla="*/ 42 w 409"/>
                <a:gd name="T7" fmla="*/ 3013 h 665"/>
                <a:gd name="T8" fmla="*/ 57 w 409"/>
                <a:gd name="T9" fmla="*/ 3058 h 665"/>
                <a:gd name="T10" fmla="*/ 77 w 409"/>
                <a:gd name="T11" fmla="*/ 3140 h 665"/>
                <a:gd name="T12" fmla="*/ 85 w 409"/>
                <a:gd name="T13" fmla="*/ 3105 h 665"/>
                <a:gd name="T14" fmla="*/ 110 w 409"/>
                <a:gd name="T15" fmla="*/ 3023 h 665"/>
                <a:gd name="T16" fmla="*/ 147 w 409"/>
                <a:gd name="T17" fmla="*/ 2930 h 665"/>
                <a:gd name="T18" fmla="*/ 195 w 409"/>
                <a:gd name="T19" fmla="*/ 2861 h 665"/>
                <a:gd name="T20" fmla="*/ 236 w 409"/>
                <a:gd name="T21" fmla="*/ 2825 h 665"/>
                <a:gd name="T22" fmla="*/ 272 w 409"/>
                <a:gd name="T23" fmla="*/ 2798 h 665"/>
                <a:gd name="T24" fmla="*/ 323 w 409"/>
                <a:gd name="T25" fmla="*/ 2766 h 665"/>
                <a:gd name="T26" fmla="*/ 408 w 409"/>
                <a:gd name="T27" fmla="*/ 2714 h 665"/>
                <a:gd name="T28" fmla="*/ 387 w 409"/>
                <a:gd name="T29" fmla="*/ 2712 h 665"/>
                <a:gd name="T30" fmla="*/ 341 w 409"/>
                <a:gd name="T31" fmla="*/ 2706 h 665"/>
                <a:gd name="T32" fmla="*/ 290 w 409"/>
                <a:gd name="T33" fmla="*/ 2689 h 665"/>
                <a:gd name="T34" fmla="*/ 257 w 409"/>
                <a:gd name="T35" fmla="*/ 2659 h 665"/>
                <a:gd name="T36" fmla="*/ 255 w 409"/>
                <a:gd name="T37" fmla="*/ 2652 h 665"/>
                <a:gd name="T38" fmla="*/ 64 w 409"/>
                <a:gd name="T39" fmla="*/ 2652 h 665"/>
                <a:gd name="T40" fmla="*/ 32 w 409"/>
                <a:gd name="T41" fmla="*/ 2649 h 665"/>
                <a:gd name="T42" fmla="*/ 0 w 409"/>
                <a:gd name="T43" fmla="*/ 2642 h 665"/>
                <a:gd name="T44" fmla="*/ 291 w 409"/>
                <a:gd name="T45" fmla="*/ 2476 h 665"/>
                <a:gd name="T46" fmla="*/ 274 w 409"/>
                <a:gd name="T47" fmla="*/ 2496 h 665"/>
                <a:gd name="T48" fmla="*/ 231 w 409"/>
                <a:gd name="T49" fmla="*/ 2543 h 665"/>
                <a:gd name="T50" fmla="*/ 176 w 409"/>
                <a:gd name="T51" fmla="*/ 2597 h 665"/>
                <a:gd name="T52" fmla="*/ 120 w 409"/>
                <a:gd name="T53" fmla="*/ 2640 h 665"/>
                <a:gd name="T54" fmla="*/ 94 w 409"/>
                <a:gd name="T55" fmla="*/ 2650 h 665"/>
                <a:gd name="T56" fmla="*/ 64 w 409"/>
                <a:gd name="T57" fmla="*/ 2652 h 665"/>
                <a:gd name="T58" fmla="*/ 255 w 409"/>
                <a:gd name="T59" fmla="*/ 2652 h 665"/>
                <a:gd name="T60" fmla="*/ 247 w 409"/>
                <a:gd name="T61" fmla="*/ 2628 h 665"/>
                <a:gd name="T62" fmla="*/ 246 w 409"/>
                <a:gd name="T63" fmla="*/ 2599 h 665"/>
                <a:gd name="T64" fmla="*/ 260 w 409"/>
                <a:gd name="T65" fmla="*/ 2554 h 665"/>
                <a:gd name="T66" fmla="*/ 291 w 409"/>
                <a:gd name="T67" fmla="*/ 2476 h 6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3163 w 409"/>
                <a:gd name="T103" fmla="*/ 3163 h 665"/>
                <a:gd name="T104" fmla="*/ 18437 w 409"/>
                <a:gd name="T105" fmla="*/ 18437 h 6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9" h="665">
                  <a:moveTo>
                    <a:pt x="0" y="166"/>
                  </a:moveTo>
                  <a:lnTo>
                    <a:pt x="0" y="494"/>
                  </a:lnTo>
                  <a:lnTo>
                    <a:pt x="25" y="513"/>
                  </a:lnTo>
                  <a:lnTo>
                    <a:pt x="42" y="537"/>
                  </a:lnTo>
                  <a:lnTo>
                    <a:pt x="57" y="582"/>
                  </a:lnTo>
                  <a:lnTo>
                    <a:pt x="77" y="664"/>
                  </a:lnTo>
                  <a:lnTo>
                    <a:pt x="85" y="629"/>
                  </a:lnTo>
                  <a:lnTo>
                    <a:pt x="110" y="547"/>
                  </a:lnTo>
                  <a:lnTo>
                    <a:pt x="147" y="454"/>
                  </a:lnTo>
                  <a:lnTo>
                    <a:pt x="195" y="385"/>
                  </a:lnTo>
                  <a:lnTo>
                    <a:pt x="236" y="349"/>
                  </a:lnTo>
                  <a:lnTo>
                    <a:pt x="272" y="322"/>
                  </a:lnTo>
                  <a:lnTo>
                    <a:pt x="323" y="290"/>
                  </a:lnTo>
                  <a:lnTo>
                    <a:pt x="408" y="238"/>
                  </a:lnTo>
                  <a:lnTo>
                    <a:pt x="387" y="236"/>
                  </a:lnTo>
                  <a:lnTo>
                    <a:pt x="341" y="230"/>
                  </a:lnTo>
                  <a:lnTo>
                    <a:pt x="290" y="213"/>
                  </a:lnTo>
                  <a:lnTo>
                    <a:pt x="257" y="183"/>
                  </a:lnTo>
                  <a:lnTo>
                    <a:pt x="255" y="176"/>
                  </a:lnTo>
                  <a:lnTo>
                    <a:pt x="64" y="176"/>
                  </a:lnTo>
                  <a:lnTo>
                    <a:pt x="32" y="173"/>
                  </a:lnTo>
                  <a:lnTo>
                    <a:pt x="0" y="166"/>
                  </a:lnTo>
                  <a:close/>
                  <a:moveTo>
                    <a:pt x="291" y="0"/>
                  </a:moveTo>
                  <a:lnTo>
                    <a:pt x="274" y="20"/>
                  </a:lnTo>
                  <a:lnTo>
                    <a:pt x="231" y="67"/>
                  </a:lnTo>
                  <a:lnTo>
                    <a:pt x="176" y="121"/>
                  </a:lnTo>
                  <a:lnTo>
                    <a:pt x="120" y="164"/>
                  </a:lnTo>
                  <a:lnTo>
                    <a:pt x="94" y="174"/>
                  </a:lnTo>
                  <a:lnTo>
                    <a:pt x="64" y="176"/>
                  </a:lnTo>
                  <a:lnTo>
                    <a:pt x="255" y="176"/>
                  </a:lnTo>
                  <a:lnTo>
                    <a:pt x="247" y="152"/>
                  </a:lnTo>
                  <a:lnTo>
                    <a:pt x="246" y="123"/>
                  </a:lnTo>
                  <a:lnTo>
                    <a:pt x="260" y="78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10" name="AutoShape 85"/>
            <p:cNvSpPr>
              <a:spLocks/>
            </p:cNvSpPr>
            <p:nvPr/>
          </p:nvSpPr>
          <p:spPr bwMode="auto">
            <a:xfrm>
              <a:off x="1733" y="2364"/>
              <a:ext cx="434" cy="606"/>
            </a:xfrm>
            <a:custGeom>
              <a:avLst/>
              <a:gdLst>
                <a:gd name="T0" fmla="*/ 434 w 434"/>
                <a:gd name="T1" fmla="*/ 2693 h 606"/>
                <a:gd name="T2" fmla="*/ 143 w 434"/>
                <a:gd name="T3" fmla="*/ 2693 h 606"/>
                <a:gd name="T4" fmla="*/ 170 w 434"/>
                <a:gd name="T5" fmla="*/ 2704 h 606"/>
                <a:gd name="T6" fmla="*/ 190 w 434"/>
                <a:gd name="T7" fmla="*/ 2732 h 606"/>
                <a:gd name="T8" fmla="*/ 210 w 434"/>
                <a:gd name="T9" fmla="*/ 2792 h 606"/>
                <a:gd name="T10" fmla="*/ 221 w 434"/>
                <a:gd name="T11" fmla="*/ 2871 h 606"/>
                <a:gd name="T12" fmla="*/ 226 w 434"/>
                <a:gd name="T13" fmla="*/ 2940 h 606"/>
                <a:gd name="T14" fmla="*/ 227 w 434"/>
                <a:gd name="T15" fmla="*/ 2970 h 606"/>
                <a:gd name="T16" fmla="*/ 275 w 434"/>
                <a:gd name="T17" fmla="*/ 2841 h 606"/>
                <a:gd name="T18" fmla="*/ 308 w 434"/>
                <a:gd name="T19" fmla="*/ 2772 h 606"/>
                <a:gd name="T20" fmla="*/ 338 w 434"/>
                <a:gd name="T21" fmla="*/ 2739 h 606"/>
                <a:gd name="T22" fmla="*/ 382 w 434"/>
                <a:gd name="T23" fmla="*/ 2718 h 606"/>
                <a:gd name="T24" fmla="*/ 394 w 434"/>
                <a:gd name="T25" fmla="*/ 2713 h 606"/>
                <a:gd name="T26" fmla="*/ 406 w 434"/>
                <a:gd name="T27" fmla="*/ 2709 h 606"/>
                <a:gd name="T28" fmla="*/ 420 w 434"/>
                <a:gd name="T29" fmla="*/ 2705 h 606"/>
                <a:gd name="T30" fmla="*/ 434 w 434"/>
                <a:gd name="T31" fmla="*/ 2701 h 606"/>
                <a:gd name="T32" fmla="*/ 434 w 434"/>
                <a:gd name="T33" fmla="*/ 2693 h 606"/>
                <a:gd name="T34" fmla="*/ 214 w 434"/>
                <a:gd name="T35" fmla="*/ 2364 h 606"/>
                <a:gd name="T36" fmla="*/ 223 w 434"/>
                <a:gd name="T37" fmla="*/ 2431 h 606"/>
                <a:gd name="T38" fmla="*/ 224 w 434"/>
                <a:gd name="T39" fmla="*/ 2472 h 606"/>
                <a:gd name="T40" fmla="*/ 213 w 434"/>
                <a:gd name="T41" fmla="*/ 2505 h 606"/>
                <a:gd name="T42" fmla="*/ 189 w 434"/>
                <a:gd name="T43" fmla="*/ 2547 h 606"/>
                <a:gd name="T44" fmla="*/ 140 w 434"/>
                <a:gd name="T45" fmla="*/ 2605 h 606"/>
                <a:gd name="T46" fmla="*/ 78 w 434"/>
                <a:gd name="T47" fmla="*/ 2658 h 606"/>
                <a:gd name="T48" fmla="*/ 23 w 434"/>
                <a:gd name="T49" fmla="*/ 2698 h 606"/>
                <a:gd name="T50" fmla="*/ 0 w 434"/>
                <a:gd name="T51" fmla="*/ 2714 h 606"/>
                <a:gd name="T52" fmla="*/ 92 w 434"/>
                <a:gd name="T53" fmla="*/ 2697 h 606"/>
                <a:gd name="T54" fmla="*/ 143 w 434"/>
                <a:gd name="T55" fmla="*/ 2693 h 606"/>
                <a:gd name="T56" fmla="*/ 434 w 434"/>
                <a:gd name="T57" fmla="*/ 2693 h 606"/>
                <a:gd name="T58" fmla="*/ 434 w 434"/>
                <a:gd name="T59" fmla="*/ 2428 h 606"/>
                <a:gd name="T60" fmla="*/ 354 w 434"/>
                <a:gd name="T61" fmla="*/ 2428 h 606"/>
                <a:gd name="T62" fmla="*/ 304 w 434"/>
                <a:gd name="T63" fmla="*/ 2424 h 606"/>
                <a:gd name="T64" fmla="*/ 259 w 434"/>
                <a:gd name="T65" fmla="*/ 2401 h 606"/>
                <a:gd name="T66" fmla="*/ 227 w 434"/>
                <a:gd name="T67" fmla="*/ 2376 h 606"/>
                <a:gd name="T68" fmla="*/ 214 w 434"/>
                <a:gd name="T69" fmla="*/ 2364 h 606"/>
                <a:gd name="T70" fmla="*/ 434 w 434"/>
                <a:gd name="T71" fmla="*/ 2391 h 606"/>
                <a:gd name="T72" fmla="*/ 412 w 434"/>
                <a:gd name="T73" fmla="*/ 2404 h 606"/>
                <a:gd name="T74" fmla="*/ 391 w 434"/>
                <a:gd name="T75" fmla="*/ 2415 h 606"/>
                <a:gd name="T76" fmla="*/ 372 w 434"/>
                <a:gd name="T77" fmla="*/ 2424 h 606"/>
                <a:gd name="T78" fmla="*/ 354 w 434"/>
                <a:gd name="T79" fmla="*/ 2428 h 606"/>
                <a:gd name="T80" fmla="*/ 434 w 434"/>
                <a:gd name="T81" fmla="*/ 2428 h 606"/>
                <a:gd name="T82" fmla="*/ 434 w 434"/>
                <a:gd name="T83" fmla="*/ 2391 h 6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3163 w 434"/>
                <a:gd name="T127" fmla="*/ 3163 h 606"/>
                <a:gd name="T128" fmla="*/ 18437 w 434"/>
                <a:gd name="T129" fmla="*/ 18437 h 6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4" h="606">
                  <a:moveTo>
                    <a:pt x="434" y="329"/>
                  </a:moveTo>
                  <a:lnTo>
                    <a:pt x="143" y="329"/>
                  </a:lnTo>
                  <a:lnTo>
                    <a:pt x="170" y="340"/>
                  </a:lnTo>
                  <a:lnTo>
                    <a:pt x="190" y="368"/>
                  </a:lnTo>
                  <a:lnTo>
                    <a:pt x="210" y="428"/>
                  </a:lnTo>
                  <a:lnTo>
                    <a:pt x="221" y="507"/>
                  </a:lnTo>
                  <a:lnTo>
                    <a:pt x="226" y="576"/>
                  </a:lnTo>
                  <a:lnTo>
                    <a:pt x="227" y="606"/>
                  </a:lnTo>
                  <a:lnTo>
                    <a:pt x="275" y="477"/>
                  </a:lnTo>
                  <a:lnTo>
                    <a:pt x="308" y="408"/>
                  </a:lnTo>
                  <a:lnTo>
                    <a:pt x="338" y="375"/>
                  </a:lnTo>
                  <a:lnTo>
                    <a:pt x="382" y="354"/>
                  </a:lnTo>
                  <a:lnTo>
                    <a:pt x="394" y="349"/>
                  </a:lnTo>
                  <a:lnTo>
                    <a:pt x="406" y="345"/>
                  </a:lnTo>
                  <a:lnTo>
                    <a:pt x="420" y="341"/>
                  </a:lnTo>
                  <a:lnTo>
                    <a:pt x="434" y="337"/>
                  </a:lnTo>
                  <a:lnTo>
                    <a:pt x="434" y="329"/>
                  </a:lnTo>
                  <a:close/>
                  <a:moveTo>
                    <a:pt x="214" y="0"/>
                  </a:moveTo>
                  <a:lnTo>
                    <a:pt x="223" y="67"/>
                  </a:lnTo>
                  <a:lnTo>
                    <a:pt x="224" y="108"/>
                  </a:lnTo>
                  <a:lnTo>
                    <a:pt x="213" y="141"/>
                  </a:lnTo>
                  <a:lnTo>
                    <a:pt x="189" y="183"/>
                  </a:lnTo>
                  <a:lnTo>
                    <a:pt x="140" y="241"/>
                  </a:lnTo>
                  <a:lnTo>
                    <a:pt x="78" y="294"/>
                  </a:lnTo>
                  <a:lnTo>
                    <a:pt x="23" y="334"/>
                  </a:lnTo>
                  <a:lnTo>
                    <a:pt x="0" y="350"/>
                  </a:lnTo>
                  <a:lnTo>
                    <a:pt x="92" y="333"/>
                  </a:lnTo>
                  <a:lnTo>
                    <a:pt x="143" y="329"/>
                  </a:lnTo>
                  <a:lnTo>
                    <a:pt x="434" y="329"/>
                  </a:lnTo>
                  <a:lnTo>
                    <a:pt x="434" y="64"/>
                  </a:lnTo>
                  <a:lnTo>
                    <a:pt x="354" y="64"/>
                  </a:lnTo>
                  <a:lnTo>
                    <a:pt x="304" y="60"/>
                  </a:lnTo>
                  <a:lnTo>
                    <a:pt x="259" y="37"/>
                  </a:lnTo>
                  <a:lnTo>
                    <a:pt x="227" y="12"/>
                  </a:lnTo>
                  <a:lnTo>
                    <a:pt x="214" y="0"/>
                  </a:lnTo>
                  <a:close/>
                  <a:moveTo>
                    <a:pt x="434" y="27"/>
                  </a:moveTo>
                  <a:lnTo>
                    <a:pt x="412" y="40"/>
                  </a:lnTo>
                  <a:lnTo>
                    <a:pt x="391" y="51"/>
                  </a:lnTo>
                  <a:lnTo>
                    <a:pt x="372" y="60"/>
                  </a:lnTo>
                  <a:lnTo>
                    <a:pt x="354" y="64"/>
                  </a:lnTo>
                  <a:lnTo>
                    <a:pt x="434" y="64"/>
                  </a:lnTo>
                  <a:lnTo>
                    <a:pt x="434" y="27"/>
                  </a:lnTo>
                  <a:close/>
                </a:path>
              </a:pathLst>
            </a:custGeom>
            <a:solidFill>
              <a:srgbClr val="ED1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11" name="AutoShape 84"/>
            <p:cNvSpPr>
              <a:spLocks/>
            </p:cNvSpPr>
            <p:nvPr/>
          </p:nvSpPr>
          <p:spPr bwMode="auto">
            <a:xfrm>
              <a:off x="1604" y="2045"/>
              <a:ext cx="455" cy="431"/>
            </a:xfrm>
            <a:custGeom>
              <a:avLst/>
              <a:gdLst>
                <a:gd name="T0" fmla="*/ 245 w 455"/>
                <a:gd name="T1" fmla="*/ 2045 h 431"/>
                <a:gd name="T2" fmla="*/ 238 w 455"/>
                <a:gd name="T3" fmla="*/ 2059 h 431"/>
                <a:gd name="T4" fmla="*/ 219 w 455"/>
                <a:gd name="T5" fmla="*/ 2093 h 431"/>
                <a:gd name="T6" fmla="*/ 192 w 455"/>
                <a:gd name="T7" fmla="*/ 2136 h 431"/>
                <a:gd name="T8" fmla="*/ 158 w 455"/>
                <a:gd name="T9" fmla="*/ 2173 h 431"/>
                <a:gd name="T10" fmla="*/ 129 w 455"/>
                <a:gd name="T11" fmla="*/ 2199 h 431"/>
                <a:gd name="T12" fmla="*/ 102 w 455"/>
                <a:gd name="T13" fmla="*/ 2215 h 431"/>
                <a:gd name="T14" fmla="*/ 64 w 455"/>
                <a:gd name="T15" fmla="*/ 2228 h 431"/>
                <a:gd name="T16" fmla="*/ 0 w 455"/>
                <a:gd name="T17" fmla="*/ 2244 h 431"/>
                <a:gd name="T18" fmla="*/ 13 w 455"/>
                <a:gd name="T19" fmla="*/ 2247 h 431"/>
                <a:gd name="T20" fmla="*/ 42 w 455"/>
                <a:gd name="T21" fmla="*/ 2257 h 431"/>
                <a:gd name="T22" fmla="*/ 73 w 455"/>
                <a:gd name="T23" fmla="*/ 2275 h 431"/>
                <a:gd name="T24" fmla="*/ 89 w 455"/>
                <a:gd name="T25" fmla="*/ 2303 h 431"/>
                <a:gd name="T26" fmla="*/ 90 w 455"/>
                <a:gd name="T27" fmla="*/ 2331 h 431"/>
                <a:gd name="T28" fmla="*/ 83 w 455"/>
                <a:gd name="T29" fmla="*/ 2358 h 431"/>
                <a:gd name="T30" fmla="*/ 59 w 455"/>
                <a:gd name="T31" fmla="*/ 2401 h 431"/>
                <a:gd name="T32" fmla="*/ 12 w 455"/>
                <a:gd name="T33" fmla="*/ 2475 h 431"/>
                <a:gd name="T34" fmla="*/ 33 w 455"/>
                <a:gd name="T35" fmla="*/ 2456 h 431"/>
                <a:gd name="T36" fmla="*/ 84 w 455"/>
                <a:gd name="T37" fmla="*/ 2412 h 431"/>
                <a:gd name="T38" fmla="*/ 144 w 455"/>
                <a:gd name="T39" fmla="*/ 2366 h 431"/>
                <a:gd name="T40" fmla="*/ 194 w 455"/>
                <a:gd name="T41" fmla="*/ 2341 h 431"/>
                <a:gd name="T42" fmla="*/ 227 w 455"/>
                <a:gd name="T43" fmla="*/ 2335 h 431"/>
                <a:gd name="T44" fmla="*/ 331 w 455"/>
                <a:gd name="T45" fmla="*/ 2335 h 431"/>
                <a:gd name="T46" fmla="*/ 322 w 455"/>
                <a:gd name="T47" fmla="*/ 2312 h 431"/>
                <a:gd name="T48" fmla="*/ 315 w 455"/>
                <a:gd name="T49" fmla="*/ 2266 h 431"/>
                <a:gd name="T50" fmla="*/ 328 w 455"/>
                <a:gd name="T51" fmla="*/ 2223 h 431"/>
                <a:gd name="T52" fmla="*/ 350 w 455"/>
                <a:gd name="T53" fmla="*/ 2195 h 431"/>
                <a:gd name="T54" fmla="*/ 370 w 455"/>
                <a:gd name="T55" fmla="*/ 2172 h 431"/>
                <a:gd name="T56" fmla="*/ 401 w 455"/>
                <a:gd name="T57" fmla="*/ 2142 h 431"/>
                <a:gd name="T58" fmla="*/ 417 w 455"/>
                <a:gd name="T59" fmla="*/ 2127 h 431"/>
                <a:gd name="T60" fmla="*/ 297 w 455"/>
                <a:gd name="T61" fmla="*/ 2127 h 431"/>
                <a:gd name="T62" fmla="*/ 273 w 455"/>
                <a:gd name="T63" fmla="*/ 2120 h 431"/>
                <a:gd name="T64" fmla="*/ 260 w 455"/>
                <a:gd name="T65" fmla="*/ 2109 h 431"/>
                <a:gd name="T66" fmla="*/ 252 w 455"/>
                <a:gd name="T67" fmla="*/ 2086 h 431"/>
                <a:gd name="T68" fmla="*/ 245 w 455"/>
                <a:gd name="T69" fmla="*/ 2045 h 431"/>
                <a:gd name="T70" fmla="*/ 331 w 455"/>
                <a:gd name="T71" fmla="*/ 2335 h 431"/>
                <a:gd name="T72" fmla="*/ 227 w 455"/>
                <a:gd name="T73" fmla="*/ 2335 h 431"/>
                <a:gd name="T74" fmla="*/ 253 w 455"/>
                <a:gd name="T75" fmla="*/ 2336 h 431"/>
                <a:gd name="T76" fmla="*/ 287 w 455"/>
                <a:gd name="T77" fmla="*/ 2345 h 431"/>
                <a:gd name="T78" fmla="*/ 343 w 455"/>
                <a:gd name="T79" fmla="*/ 2364 h 431"/>
                <a:gd name="T80" fmla="*/ 336 w 455"/>
                <a:gd name="T81" fmla="*/ 2349 h 431"/>
                <a:gd name="T82" fmla="*/ 331 w 455"/>
                <a:gd name="T83" fmla="*/ 2335 h 431"/>
                <a:gd name="T84" fmla="*/ 454 w 455"/>
                <a:gd name="T85" fmla="*/ 2092 h 431"/>
                <a:gd name="T86" fmla="*/ 435 w 455"/>
                <a:gd name="T87" fmla="*/ 2099 h 431"/>
                <a:gd name="T88" fmla="*/ 391 w 455"/>
                <a:gd name="T89" fmla="*/ 2113 h 431"/>
                <a:gd name="T90" fmla="*/ 339 w 455"/>
                <a:gd name="T91" fmla="*/ 2126 h 431"/>
                <a:gd name="T92" fmla="*/ 297 w 455"/>
                <a:gd name="T93" fmla="*/ 2127 h 431"/>
                <a:gd name="T94" fmla="*/ 417 w 455"/>
                <a:gd name="T95" fmla="*/ 2127 h 431"/>
                <a:gd name="T96" fmla="*/ 454 w 455"/>
                <a:gd name="T97" fmla="*/ 2092 h 4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3163 w 455"/>
                <a:gd name="T148" fmla="*/ 3163 h 431"/>
                <a:gd name="T149" fmla="*/ 18437 w 455"/>
                <a:gd name="T150" fmla="*/ 18437 h 43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5" h="431">
                  <a:moveTo>
                    <a:pt x="245" y="0"/>
                  </a:moveTo>
                  <a:lnTo>
                    <a:pt x="238" y="14"/>
                  </a:lnTo>
                  <a:lnTo>
                    <a:pt x="219" y="48"/>
                  </a:lnTo>
                  <a:lnTo>
                    <a:pt x="192" y="91"/>
                  </a:lnTo>
                  <a:lnTo>
                    <a:pt x="158" y="128"/>
                  </a:lnTo>
                  <a:lnTo>
                    <a:pt x="129" y="154"/>
                  </a:lnTo>
                  <a:lnTo>
                    <a:pt x="102" y="170"/>
                  </a:lnTo>
                  <a:lnTo>
                    <a:pt x="64" y="183"/>
                  </a:lnTo>
                  <a:lnTo>
                    <a:pt x="0" y="199"/>
                  </a:lnTo>
                  <a:lnTo>
                    <a:pt x="13" y="202"/>
                  </a:lnTo>
                  <a:lnTo>
                    <a:pt x="42" y="212"/>
                  </a:lnTo>
                  <a:lnTo>
                    <a:pt x="73" y="230"/>
                  </a:lnTo>
                  <a:lnTo>
                    <a:pt x="89" y="258"/>
                  </a:lnTo>
                  <a:lnTo>
                    <a:pt x="90" y="286"/>
                  </a:lnTo>
                  <a:lnTo>
                    <a:pt x="83" y="313"/>
                  </a:lnTo>
                  <a:lnTo>
                    <a:pt x="59" y="356"/>
                  </a:lnTo>
                  <a:lnTo>
                    <a:pt x="12" y="430"/>
                  </a:lnTo>
                  <a:lnTo>
                    <a:pt x="33" y="411"/>
                  </a:lnTo>
                  <a:lnTo>
                    <a:pt x="84" y="367"/>
                  </a:lnTo>
                  <a:lnTo>
                    <a:pt x="144" y="321"/>
                  </a:lnTo>
                  <a:lnTo>
                    <a:pt x="194" y="296"/>
                  </a:lnTo>
                  <a:lnTo>
                    <a:pt x="227" y="290"/>
                  </a:lnTo>
                  <a:lnTo>
                    <a:pt x="331" y="290"/>
                  </a:lnTo>
                  <a:lnTo>
                    <a:pt x="322" y="267"/>
                  </a:lnTo>
                  <a:lnTo>
                    <a:pt x="315" y="221"/>
                  </a:lnTo>
                  <a:lnTo>
                    <a:pt x="328" y="178"/>
                  </a:lnTo>
                  <a:lnTo>
                    <a:pt x="350" y="150"/>
                  </a:lnTo>
                  <a:lnTo>
                    <a:pt x="370" y="127"/>
                  </a:lnTo>
                  <a:lnTo>
                    <a:pt x="401" y="97"/>
                  </a:lnTo>
                  <a:lnTo>
                    <a:pt x="417" y="82"/>
                  </a:lnTo>
                  <a:lnTo>
                    <a:pt x="297" y="82"/>
                  </a:lnTo>
                  <a:lnTo>
                    <a:pt x="273" y="75"/>
                  </a:lnTo>
                  <a:lnTo>
                    <a:pt x="260" y="64"/>
                  </a:lnTo>
                  <a:lnTo>
                    <a:pt x="252" y="41"/>
                  </a:lnTo>
                  <a:lnTo>
                    <a:pt x="245" y="0"/>
                  </a:lnTo>
                  <a:close/>
                  <a:moveTo>
                    <a:pt x="331" y="290"/>
                  </a:moveTo>
                  <a:lnTo>
                    <a:pt x="227" y="290"/>
                  </a:lnTo>
                  <a:lnTo>
                    <a:pt x="253" y="291"/>
                  </a:lnTo>
                  <a:lnTo>
                    <a:pt x="287" y="300"/>
                  </a:lnTo>
                  <a:lnTo>
                    <a:pt x="343" y="319"/>
                  </a:lnTo>
                  <a:lnTo>
                    <a:pt x="336" y="304"/>
                  </a:lnTo>
                  <a:lnTo>
                    <a:pt x="331" y="290"/>
                  </a:lnTo>
                  <a:close/>
                  <a:moveTo>
                    <a:pt x="454" y="47"/>
                  </a:moveTo>
                  <a:lnTo>
                    <a:pt x="435" y="54"/>
                  </a:lnTo>
                  <a:lnTo>
                    <a:pt x="391" y="68"/>
                  </a:lnTo>
                  <a:lnTo>
                    <a:pt x="339" y="81"/>
                  </a:lnTo>
                  <a:lnTo>
                    <a:pt x="297" y="82"/>
                  </a:lnTo>
                  <a:lnTo>
                    <a:pt x="417" y="82"/>
                  </a:lnTo>
                  <a:lnTo>
                    <a:pt x="454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</p:grpSp>
      <p:grpSp>
        <p:nvGrpSpPr>
          <p:cNvPr id="12" name="Group 68"/>
          <p:cNvGrpSpPr>
            <a:grpSpLocks/>
          </p:cNvGrpSpPr>
          <p:nvPr/>
        </p:nvGrpSpPr>
        <p:grpSpPr bwMode="auto">
          <a:xfrm>
            <a:off x="1251686" y="5288574"/>
            <a:ext cx="1321452" cy="462915"/>
            <a:chOff x="2548" y="2020"/>
            <a:chExt cx="2435" cy="865"/>
          </a:xfrm>
        </p:grpSpPr>
        <p:pic>
          <p:nvPicPr>
            <p:cNvPr id="13" name="Picture 8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3" y="2063"/>
              <a:ext cx="455" cy="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2136"/>
              <a:ext cx="199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8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6" y="2020"/>
              <a:ext cx="215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6" y="2136"/>
              <a:ext cx="198" cy="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7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3" y="2129"/>
              <a:ext cx="636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7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2483"/>
              <a:ext cx="488" cy="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7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4" y="2550"/>
              <a:ext cx="396" cy="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7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5" y="2556"/>
              <a:ext cx="215" cy="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7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1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AutoShape 73"/>
            <p:cNvSpPr>
              <a:spLocks/>
            </p:cNvSpPr>
            <p:nvPr/>
          </p:nvSpPr>
          <p:spPr bwMode="auto">
            <a:xfrm>
              <a:off x="4015" y="2458"/>
              <a:ext cx="128" cy="427"/>
            </a:xfrm>
            <a:custGeom>
              <a:avLst/>
              <a:gdLst>
                <a:gd name="T0" fmla="*/ 103 w 128"/>
                <a:gd name="T1" fmla="*/ 2458 h 427"/>
                <a:gd name="T2" fmla="*/ 84 w 128"/>
                <a:gd name="T3" fmla="*/ 2458 h 427"/>
                <a:gd name="T4" fmla="*/ 76 w 128"/>
                <a:gd name="T5" fmla="*/ 2461 h 427"/>
                <a:gd name="T6" fmla="*/ 69 w 128"/>
                <a:gd name="T7" fmla="*/ 2467 h 427"/>
                <a:gd name="T8" fmla="*/ 63 w 128"/>
                <a:gd name="T9" fmla="*/ 2473 h 427"/>
                <a:gd name="T10" fmla="*/ 59 w 128"/>
                <a:gd name="T11" fmla="*/ 2481 h 427"/>
                <a:gd name="T12" fmla="*/ 59 w 128"/>
                <a:gd name="T13" fmla="*/ 2502 h 427"/>
                <a:gd name="T14" fmla="*/ 63 w 128"/>
                <a:gd name="T15" fmla="*/ 2510 h 427"/>
                <a:gd name="T16" fmla="*/ 69 w 128"/>
                <a:gd name="T17" fmla="*/ 2516 h 427"/>
                <a:gd name="T18" fmla="*/ 76 w 128"/>
                <a:gd name="T19" fmla="*/ 2522 h 427"/>
                <a:gd name="T20" fmla="*/ 84 w 128"/>
                <a:gd name="T21" fmla="*/ 2526 h 427"/>
                <a:gd name="T22" fmla="*/ 103 w 128"/>
                <a:gd name="T23" fmla="*/ 2526 h 427"/>
                <a:gd name="T24" fmla="*/ 110 w 128"/>
                <a:gd name="T25" fmla="*/ 2522 h 427"/>
                <a:gd name="T26" fmla="*/ 117 w 128"/>
                <a:gd name="T27" fmla="*/ 2516 h 427"/>
                <a:gd name="T28" fmla="*/ 124 w 128"/>
                <a:gd name="T29" fmla="*/ 2510 h 427"/>
                <a:gd name="T30" fmla="*/ 127 w 128"/>
                <a:gd name="T31" fmla="*/ 2502 h 427"/>
                <a:gd name="T32" fmla="*/ 127 w 128"/>
                <a:gd name="T33" fmla="*/ 2481 h 427"/>
                <a:gd name="T34" fmla="*/ 124 w 128"/>
                <a:gd name="T35" fmla="*/ 2473 h 427"/>
                <a:gd name="T36" fmla="*/ 117 w 128"/>
                <a:gd name="T37" fmla="*/ 2467 h 427"/>
                <a:gd name="T38" fmla="*/ 110 w 128"/>
                <a:gd name="T39" fmla="*/ 2461 h 427"/>
                <a:gd name="T40" fmla="*/ 103 w 128"/>
                <a:gd name="T41" fmla="*/ 2458 h 427"/>
                <a:gd name="T42" fmla="*/ 7 w 128"/>
                <a:gd name="T43" fmla="*/ 2834 h 427"/>
                <a:gd name="T44" fmla="*/ 0 w 128"/>
                <a:gd name="T45" fmla="*/ 2879 h 427"/>
                <a:gd name="T46" fmla="*/ 5 w 128"/>
                <a:gd name="T47" fmla="*/ 2881 h 427"/>
                <a:gd name="T48" fmla="*/ 12 w 128"/>
                <a:gd name="T49" fmla="*/ 2883 h 427"/>
                <a:gd name="T50" fmla="*/ 19 w 128"/>
                <a:gd name="T51" fmla="*/ 2883 h 427"/>
                <a:gd name="T52" fmla="*/ 26 w 128"/>
                <a:gd name="T53" fmla="*/ 2884 h 427"/>
                <a:gd name="T54" fmla="*/ 32 w 128"/>
                <a:gd name="T55" fmla="*/ 2885 h 427"/>
                <a:gd name="T56" fmla="*/ 36 w 128"/>
                <a:gd name="T57" fmla="*/ 2885 h 427"/>
                <a:gd name="T58" fmla="*/ 55 w 128"/>
                <a:gd name="T59" fmla="*/ 2883 h 427"/>
                <a:gd name="T60" fmla="*/ 72 w 128"/>
                <a:gd name="T61" fmla="*/ 2879 h 427"/>
                <a:gd name="T62" fmla="*/ 87 w 128"/>
                <a:gd name="T63" fmla="*/ 2872 h 427"/>
                <a:gd name="T64" fmla="*/ 99 w 128"/>
                <a:gd name="T65" fmla="*/ 2862 h 427"/>
                <a:gd name="T66" fmla="*/ 109 w 128"/>
                <a:gd name="T67" fmla="*/ 2850 h 427"/>
                <a:gd name="T68" fmla="*/ 114 w 128"/>
                <a:gd name="T69" fmla="*/ 2837 h 427"/>
                <a:gd name="T70" fmla="*/ 22 w 128"/>
                <a:gd name="T71" fmla="*/ 2837 h 427"/>
                <a:gd name="T72" fmla="*/ 14 w 128"/>
                <a:gd name="T73" fmla="*/ 2836 h 427"/>
                <a:gd name="T74" fmla="*/ 7 w 128"/>
                <a:gd name="T75" fmla="*/ 2834 h 427"/>
                <a:gd name="T76" fmla="*/ 121 w 128"/>
                <a:gd name="T77" fmla="*/ 2562 h 427"/>
                <a:gd name="T78" fmla="*/ 66 w 128"/>
                <a:gd name="T79" fmla="*/ 2562 h 427"/>
                <a:gd name="T80" fmla="*/ 66 w 128"/>
                <a:gd name="T81" fmla="*/ 2807 h 427"/>
                <a:gd name="T82" fmla="*/ 64 w 128"/>
                <a:gd name="T83" fmla="*/ 2819 h 427"/>
                <a:gd name="T84" fmla="*/ 53 w 128"/>
                <a:gd name="T85" fmla="*/ 2833 h 427"/>
                <a:gd name="T86" fmla="*/ 44 w 128"/>
                <a:gd name="T87" fmla="*/ 2837 h 427"/>
                <a:gd name="T88" fmla="*/ 114 w 128"/>
                <a:gd name="T89" fmla="*/ 2837 h 427"/>
                <a:gd name="T90" fmla="*/ 116 w 128"/>
                <a:gd name="T91" fmla="*/ 2834 h 427"/>
                <a:gd name="T92" fmla="*/ 116 w 128"/>
                <a:gd name="T93" fmla="*/ 2833 h 427"/>
                <a:gd name="T94" fmla="*/ 120 w 128"/>
                <a:gd name="T95" fmla="*/ 2815 h 427"/>
                <a:gd name="T96" fmla="*/ 121 w 128"/>
                <a:gd name="T97" fmla="*/ 2793 h 427"/>
                <a:gd name="T98" fmla="*/ 121 w 128"/>
                <a:gd name="T99" fmla="*/ 2562 h 42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3163 w 128"/>
                <a:gd name="T151" fmla="*/ 3163 h 427"/>
                <a:gd name="T152" fmla="*/ 18437 w 128"/>
                <a:gd name="T153" fmla="*/ 18437 h 42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" h="427">
                  <a:moveTo>
                    <a:pt x="103" y="0"/>
                  </a:moveTo>
                  <a:lnTo>
                    <a:pt x="84" y="0"/>
                  </a:lnTo>
                  <a:lnTo>
                    <a:pt x="76" y="3"/>
                  </a:lnTo>
                  <a:lnTo>
                    <a:pt x="69" y="9"/>
                  </a:lnTo>
                  <a:lnTo>
                    <a:pt x="63" y="15"/>
                  </a:lnTo>
                  <a:lnTo>
                    <a:pt x="59" y="23"/>
                  </a:lnTo>
                  <a:lnTo>
                    <a:pt x="59" y="44"/>
                  </a:lnTo>
                  <a:lnTo>
                    <a:pt x="63" y="52"/>
                  </a:lnTo>
                  <a:lnTo>
                    <a:pt x="69" y="58"/>
                  </a:lnTo>
                  <a:lnTo>
                    <a:pt x="76" y="64"/>
                  </a:lnTo>
                  <a:lnTo>
                    <a:pt x="84" y="68"/>
                  </a:lnTo>
                  <a:lnTo>
                    <a:pt x="103" y="68"/>
                  </a:lnTo>
                  <a:lnTo>
                    <a:pt x="110" y="64"/>
                  </a:lnTo>
                  <a:lnTo>
                    <a:pt x="117" y="58"/>
                  </a:lnTo>
                  <a:lnTo>
                    <a:pt x="124" y="52"/>
                  </a:lnTo>
                  <a:lnTo>
                    <a:pt x="127" y="44"/>
                  </a:lnTo>
                  <a:lnTo>
                    <a:pt x="127" y="23"/>
                  </a:lnTo>
                  <a:lnTo>
                    <a:pt x="124" y="15"/>
                  </a:lnTo>
                  <a:lnTo>
                    <a:pt x="117" y="9"/>
                  </a:lnTo>
                  <a:lnTo>
                    <a:pt x="110" y="3"/>
                  </a:lnTo>
                  <a:lnTo>
                    <a:pt x="103" y="0"/>
                  </a:lnTo>
                  <a:close/>
                  <a:moveTo>
                    <a:pt x="7" y="376"/>
                  </a:moveTo>
                  <a:lnTo>
                    <a:pt x="0" y="421"/>
                  </a:lnTo>
                  <a:lnTo>
                    <a:pt x="5" y="423"/>
                  </a:lnTo>
                  <a:lnTo>
                    <a:pt x="12" y="425"/>
                  </a:lnTo>
                  <a:lnTo>
                    <a:pt x="19" y="425"/>
                  </a:lnTo>
                  <a:lnTo>
                    <a:pt x="26" y="426"/>
                  </a:lnTo>
                  <a:lnTo>
                    <a:pt x="32" y="427"/>
                  </a:lnTo>
                  <a:lnTo>
                    <a:pt x="36" y="427"/>
                  </a:lnTo>
                  <a:lnTo>
                    <a:pt x="55" y="425"/>
                  </a:lnTo>
                  <a:lnTo>
                    <a:pt x="72" y="421"/>
                  </a:lnTo>
                  <a:lnTo>
                    <a:pt x="87" y="414"/>
                  </a:lnTo>
                  <a:lnTo>
                    <a:pt x="99" y="404"/>
                  </a:lnTo>
                  <a:lnTo>
                    <a:pt x="109" y="392"/>
                  </a:lnTo>
                  <a:lnTo>
                    <a:pt x="114" y="379"/>
                  </a:lnTo>
                  <a:lnTo>
                    <a:pt x="22" y="379"/>
                  </a:lnTo>
                  <a:lnTo>
                    <a:pt x="14" y="378"/>
                  </a:lnTo>
                  <a:lnTo>
                    <a:pt x="7" y="376"/>
                  </a:lnTo>
                  <a:close/>
                  <a:moveTo>
                    <a:pt x="121" y="104"/>
                  </a:moveTo>
                  <a:lnTo>
                    <a:pt x="66" y="104"/>
                  </a:lnTo>
                  <a:lnTo>
                    <a:pt x="66" y="349"/>
                  </a:lnTo>
                  <a:lnTo>
                    <a:pt x="64" y="361"/>
                  </a:lnTo>
                  <a:lnTo>
                    <a:pt x="53" y="375"/>
                  </a:lnTo>
                  <a:lnTo>
                    <a:pt x="44" y="379"/>
                  </a:lnTo>
                  <a:lnTo>
                    <a:pt x="114" y="379"/>
                  </a:lnTo>
                  <a:lnTo>
                    <a:pt x="116" y="376"/>
                  </a:lnTo>
                  <a:lnTo>
                    <a:pt x="116" y="375"/>
                  </a:lnTo>
                  <a:lnTo>
                    <a:pt x="120" y="357"/>
                  </a:lnTo>
                  <a:lnTo>
                    <a:pt x="121" y="335"/>
                  </a:lnTo>
                  <a:lnTo>
                    <a:pt x="121" y="104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3" name="Picture 7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5" y="2550"/>
              <a:ext cx="17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7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" y="2446"/>
              <a:ext cx="211" cy="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AutoShape 70"/>
            <p:cNvSpPr>
              <a:spLocks/>
            </p:cNvSpPr>
            <p:nvPr/>
          </p:nvSpPr>
          <p:spPr bwMode="auto">
            <a:xfrm>
              <a:off x="4651" y="2458"/>
              <a:ext cx="68" cy="343"/>
            </a:xfrm>
            <a:custGeom>
              <a:avLst/>
              <a:gdLst>
                <a:gd name="T0" fmla="*/ 62 w 68"/>
                <a:gd name="T1" fmla="*/ 2562 h 343"/>
                <a:gd name="T2" fmla="*/ 7 w 68"/>
                <a:gd name="T3" fmla="*/ 2562 h 343"/>
                <a:gd name="T4" fmla="*/ 7 w 68"/>
                <a:gd name="T5" fmla="*/ 2800 h 343"/>
                <a:gd name="T6" fmla="*/ 62 w 68"/>
                <a:gd name="T7" fmla="*/ 2800 h 343"/>
                <a:gd name="T8" fmla="*/ 62 w 68"/>
                <a:gd name="T9" fmla="*/ 2562 h 343"/>
                <a:gd name="T10" fmla="*/ 43 w 68"/>
                <a:gd name="T11" fmla="*/ 2458 h 343"/>
                <a:gd name="T12" fmla="*/ 25 w 68"/>
                <a:gd name="T13" fmla="*/ 2458 h 343"/>
                <a:gd name="T14" fmla="*/ 17 w 68"/>
                <a:gd name="T15" fmla="*/ 2461 h 343"/>
                <a:gd name="T16" fmla="*/ 4 w 68"/>
                <a:gd name="T17" fmla="*/ 2473 h 343"/>
                <a:gd name="T18" fmla="*/ 0 w 68"/>
                <a:gd name="T19" fmla="*/ 2481 h 343"/>
                <a:gd name="T20" fmla="*/ 0 w 68"/>
                <a:gd name="T21" fmla="*/ 2502 h 343"/>
                <a:gd name="T22" fmla="*/ 4 w 68"/>
                <a:gd name="T23" fmla="*/ 2510 h 343"/>
                <a:gd name="T24" fmla="*/ 10 w 68"/>
                <a:gd name="T25" fmla="*/ 2516 h 343"/>
                <a:gd name="T26" fmla="*/ 17 w 68"/>
                <a:gd name="T27" fmla="*/ 2522 h 343"/>
                <a:gd name="T28" fmla="*/ 25 w 68"/>
                <a:gd name="T29" fmla="*/ 2526 h 343"/>
                <a:gd name="T30" fmla="*/ 43 w 68"/>
                <a:gd name="T31" fmla="*/ 2526 h 343"/>
                <a:gd name="T32" fmla="*/ 51 w 68"/>
                <a:gd name="T33" fmla="*/ 2522 h 343"/>
                <a:gd name="T34" fmla="*/ 58 w 68"/>
                <a:gd name="T35" fmla="*/ 2516 h 343"/>
                <a:gd name="T36" fmla="*/ 65 w 68"/>
                <a:gd name="T37" fmla="*/ 2510 h 343"/>
                <a:gd name="T38" fmla="*/ 68 w 68"/>
                <a:gd name="T39" fmla="*/ 2502 h 343"/>
                <a:gd name="T40" fmla="*/ 68 w 68"/>
                <a:gd name="T41" fmla="*/ 2481 h 343"/>
                <a:gd name="T42" fmla="*/ 65 w 68"/>
                <a:gd name="T43" fmla="*/ 2473 h 343"/>
                <a:gd name="T44" fmla="*/ 58 w 68"/>
                <a:gd name="T45" fmla="*/ 2467 h 343"/>
                <a:gd name="T46" fmla="*/ 51 w 68"/>
                <a:gd name="T47" fmla="*/ 2461 h 343"/>
                <a:gd name="T48" fmla="*/ 43 w 68"/>
                <a:gd name="T49" fmla="*/ 2458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3163 w 68"/>
                <a:gd name="T76" fmla="*/ 3163 h 343"/>
                <a:gd name="T77" fmla="*/ 18437 w 68"/>
                <a:gd name="T78" fmla="*/ 18437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343">
                  <a:moveTo>
                    <a:pt x="62" y="104"/>
                  </a:moveTo>
                  <a:lnTo>
                    <a:pt x="7" y="104"/>
                  </a:lnTo>
                  <a:lnTo>
                    <a:pt x="7" y="342"/>
                  </a:lnTo>
                  <a:lnTo>
                    <a:pt x="62" y="342"/>
                  </a:lnTo>
                  <a:lnTo>
                    <a:pt x="62" y="104"/>
                  </a:lnTo>
                  <a:close/>
                  <a:moveTo>
                    <a:pt x="43" y="0"/>
                  </a:moveTo>
                  <a:lnTo>
                    <a:pt x="25" y="0"/>
                  </a:lnTo>
                  <a:lnTo>
                    <a:pt x="17" y="3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0" y="44"/>
                  </a:lnTo>
                  <a:lnTo>
                    <a:pt x="4" y="52"/>
                  </a:lnTo>
                  <a:lnTo>
                    <a:pt x="10" y="58"/>
                  </a:lnTo>
                  <a:lnTo>
                    <a:pt x="17" y="64"/>
                  </a:lnTo>
                  <a:lnTo>
                    <a:pt x="25" y="68"/>
                  </a:lnTo>
                  <a:lnTo>
                    <a:pt x="43" y="68"/>
                  </a:lnTo>
                  <a:lnTo>
                    <a:pt x="51" y="64"/>
                  </a:lnTo>
                  <a:lnTo>
                    <a:pt x="58" y="58"/>
                  </a:lnTo>
                  <a:lnTo>
                    <a:pt x="65" y="52"/>
                  </a:lnTo>
                  <a:lnTo>
                    <a:pt x="68" y="44"/>
                  </a:lnTo>
                  <a:lnTo>
                    <a:pt x="68" y="23"/>
                  </a:lnTo>
                  <a:lnTo>
                    <a:pt x="65" y="15"/>
                  </a:lnTo>
                  <a:lnTo>
                    <a:pt x="58" y="9"/>
                  </a:lnTo>
                  <a:lnTo>
                    <a:pt x="51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6" name="Picture 6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8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1079716" y="5821657"/>
            <a:ext cx="714375" cy="168910"/>
            <a:chOff x="2588" y="-1730"/>
            <a:chExt cx="1125" cy="266"/>
          </a:xfrm>
        </p:grpSpPr>
        <p:pic>
          <p:nvPicPr>
            <p:cNvPr id="28" name="Picture 2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" y="-1730"/>
              <a:ext cx="146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7" y="-1684"/>
              <a:ext cx="416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2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0" y="-1683"/>
              <a:ext cx="225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" y="-1680"/>
              <a:ext cx="213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Group 13"/>
          <p:cNvGrpSpPr>
            <a:grpSpLocks/>
          </p:cNvGrpSpPr>
          <p:nvPr/>
        </p:nvGrpSpPr>
        <p:grpSpPr bwMode="auto">
          <a:xfrm>
            <a:off x="1963636" y="5820387"/>
            <a:ext cx="932815" cy="186055"/>
            <a:chOff x="3827" y="-1756"/>
            <a:chExt cx="1469" cy="293"/>
          </a:xfrm>
        </p:grpSpPr>
        <p:pic>
          <p:nvPicPr>
            <p:cNvPr id="33" name="Picture 19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7" y="-1730"/>
              <a:ext cx="314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18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" y="-1680"/>
              <a:ext cx="134" cy="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7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-1741"/>
              <a:ext cx="217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6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" y="-1680"/>
              <a:ext cx="126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1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3" y="-1683"/>
              <a:ext cx="122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14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9" y="-1756"/>
              <a:ext cx="367" cy="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9" name="Obraz 38"/>
          <p:cNvPicPr/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409" y="5161599"/>
            <a:ext cx="3119058" cy="747729"/>
          </a:xfrm>
          <a:prstGeom prst="rect">
            <a:avLst/>
          </a:prstGeom>
          <a:noFill/>
        </p:spPr>
      </p:pic>
      <p:grpSp>
        <p:nvGrpSpPr>
          <p:cNvPr id="40" name="Group 32"/>
          <p:cNvGrpSpPr>
            <a:grpSpLocks/>
          </p:cNvGrpSpPr>
          <p:nvPr/>
        </p:nvGrpSpPr>
        <p:grpSpPr bwMode="auto">
          <a:xfrm>
            <a:off x="8916467" y="5371384"/>
            <a:ext cx="490855" cy="191770"/>
            <a:chOff x="17770" y="2381"/>
            <a:chExt cx="773" cy="302"/>
          </a:xfrm>
        </p:grpSpPr>
        <p:pic>
          <p:nvPicPr>
            <p:cNvPr id="41" name="Picture 35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70" y="2398"/>
              <a:ext cx="219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34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49" y="2468"/>
              <a:ext cx="175" cy="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33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5" y="2381"/>
              <a:ext cx="268" cy="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" name="Group 25"/>
          <p:cNvGrpSpPr>
            <a:grpSpLocks/>
          </p:cNvGrpSpPr>
          <p:nvPr/>
        </p:nvGrpSpPr>
        <p:grpSpPr bwMode="auto">
          <a:xfrm>
            <a:off x="9494317" y="5371384"/>
            <a:ext cx="1274445" cy="238760"/>
            <a:chOff x="18660" y="2381"/>
            <a:chExt cx="2007" cy="376"/>
          </a:xfrm>
        </p:grpSpPr>
        <p:pic>
          <p:nvPicPr>
            <p:cNvPr id="45" name="Picture 31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0" y="2403"/>
              <a:ext cx="429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30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8" y="2462"/>
              <a:ext cx="348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9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4" y="2468"/>
              <a:ext cx="189" cy="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8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8" y="2381"/>
              <a:ext cx="291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7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8" y="2462"/>
              <a:ext cx="154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26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94" y="2404"/>
              <a:ext cx="373" cy="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Group 36"/>
          <p:cNvGrpSpPr>
            <a:grpSpLocks/>
          </p:cNvGrpSpPr>
          <p:nvPr/>
        </p:nvGrpSpPr>
        <p:grpSpPr bwMode="auto">
          <a:xfrm>
            <a:off x="10964183" y="5278697"/>
            <a:ext cx="1056640" cy="706755"/>
            <a:chOff x="21036" y="2166"/>
            <a:chExt cx="1664" cy="1113"/>
          </a:xfrm>
        </p:grpSpPr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21036" y="2166"/>
              <a:ext cx="1664" cy="1113"/>
            </a:xfrm>
            <a:prstGeom prst="rect">
              <a:avLst/>
            </a:pr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53" name="Picture 44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2300"/>
              <a:ext cx="115" cy="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3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348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2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47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41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40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3029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39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2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38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74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37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3" y="2348"/>
              <a:ext cx="247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 Box 53"/>
          <p:cNvSpPr txBox="1">
            <a:spLocks noChangeArrowheads="1"/>
          </p:cNvSpPr>
          <p:nvPr/>
        </p:nvSpPr>
        <p:spPr bwMode="auto">
          <a:xfrm>
            <a:off x="8756447" y="5572210"/>
            <a:ext cx="20955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     Europejski Fundusz              </a:t>
            </a:r>
          </a:p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Rozwoju Regionalnego</a:t>
            </a:r>
          </a:p>
        </p:txBody>
      </p:sp>
    </p:spTree>
    <p:extLst>
      <p:ext uri="{BB962C8B-B14F-4D97-AF65-F5344CB8AC3E}">
        <p14:creationId xmlns:p14="http://schemas.microsoft.com/office/powerpoint/2010/main" val="42631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Daty przejściowe dla kotłów</a:t>
            </a:r>
            <a:br>
              <a:rPr lang="pl-PL" b="1" dirty="0" smtClean="0">
                <a:solidFill>
                  <a:srgbClr val="0070C0"/>
                </a:solidFill>
              </a:rPr>
            </a:b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l-PL" b="1" dirty="0" smtClean="0"/>
              <a:t>do 30 kwietnia 2024 roku</a:t>
            </a:r>
            <a:r>
              <a:rPr lang="pl-PL" dirty="0" smtClean="0"/>
              <a:t> konieczna jest wymiana kotłów na węgiel lub drewno, które nie spełniają żadnych norm emisyjnych.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 smtClean="0"/>
              <a:t>do końca 2026 roku</a:t>
            </a:r>
            <a:r>
              <a:rPr lang="pl-PL" dirty="0" smtClean="0"/>
              <a:t> trzeba wymienić kotły, które spełniają chociaż podstawowe wymagania emisyjne, czyli posiadają klasę 3 lub klasę 4 według normy PN-EN 303-5:2012,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kotły spełniające wymagania klasy 5 według normy PN-EN 303-5:2012, które były eksploatowane przed 1 lipca 2017 roku, mogą być użytkowane do końca swojej żywotności.</a:t>
            </a:r>
          </a:p>
        </p:txBody>
      </p:sp>
      <p:pic>
        <p:nvPicPr>
          <p:cNvPr id="4" name="Obraz 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970" y="5170657"/>
            <a:ext cx="2935844" cy="9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460885" y="5095182"/>
            <a:ext cx="534670" cy="1069340"/>
            <a:chOff x="1325" y="1747"/>
            <a:chExt cx="842" cy="1684"/>
          </a:xfrm>
        </p:grpSpPr>
        <p:sp>
          <p:nvSpPr>
            <p:cNvPr id="6" name="Freeform 87"/>
            <p:cNvSpPr>
              <a:spLocks/>
            </p:cNvSpPr>
            <p:nvPr/>
          </p:nvSpPr>
          <p:spPr bwMode="auto">
            <a:xfrm>
              <a:off x="1325" y="1747"/>
              <a:ext cx="842" cy="1684"/>
            </a:xfrm>
            <a:custGeom>
              <a:avLst/>
              <a:gdLst>
                <a:gd name="T0" fmla="*/ 842 w 842"/>
                <a:gd name="T1" fmla="*/ 1747 h 1684"/>
                <a:gd name="T2" fmla="*/ 0 w 842"/>
                <a:gd name="T3" fmla="*/ 2011 h 1684"/>
                <a:gd name="T4" fmla="*/ 0 w 842"/>
                <a:gd name="T5" fmla="*/ 3273 h 1684"/>
                <a:gd name="T6" fmla="*/ 842 w 842"/>
                <a:gd name="T7" fmla="*/ 3431 h 1684"/>
                <a:gd name="T8" fmla="*/ 842 w 842"/>
                <a:gd name="T9" fmla="*/ 1747 h 16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2" h="1684">
                  <a:moveTo>
                    <a:pt x="842" y="0"/>
                  </a:moveTo>
                  <a:lnTo>
                    <a:pt x="0" y="264"/>
                  </a:lnTo>
                  <a:lnTo>
                    <a:pt x="0" y="1526"/>
                  </a:lnTo>
                  <a:lnTo>
                    <a:pt x="842" y="1684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7" name="AutoShape 86"/>
            <p:cNvSpPr>
              <a:spLocks/>
            </p:cNvSpPr>
            <p:nvPr/>
          </p:nvSpPr>
          <p:spPr bwMode="auto">
            <a:xfrm>
              <a:off x="1325" y="2476"/>
              <a:ext cx="409" cy="665"/>
            </a:xfrm>
            <a:custGeom>
              <a:avLst/>
              <a:gdLst>
                <a:gd name="T0" fmla="*/ 0 w 409"/>
                <a:gd name="T1" fmla="*/ 2642 h 665"/>
                <a:gd name="T2" fmla="*/ 0 w 409"/>
                <a:gd name="T3" fmla="*/ 2970 h 665"/>
                <a:gd name="T4" fmla="*/ 25 w 409"/>
                <a:gd name="T5" fmla="*/ 2989 h 665"/>
                <a:gd name="T6" fmla="*/ 42 w 409"/>
                <a:gd name="T7" fmla="*/ 3013 h 665"/>
                <a:gd name="T8" fmla="*/ 57 w 409"/>
                <a:gd name="T9" fmla="*/ 3058 h 665"/>
                <a:gd name="T10" fmla="*/ 77 w 409"/>
                <a:gd name="T11" fmla="*/ 3140 h 665"/>
                <a:gd name="T12" fmla="*/ 85 w 409"/>
                <a:gd name="T13" fmla="*/ 3105 h 665"/>
                <a:gd name="T14" fmla="*/ 110 w 409"/>
                <a:gd name="T15" fmla="*/ 3023 h 665"/>
                <a:gd name="T16" fmla="*/ 147 w 409"/>
                <a:gd name="T17" fmla="*/ 2930 h 665"/>
                <a:gd name="T18" fmla="*/ 195 w 409"/>
                <a:gd name="T19" fmla="*/ 2861 h 665"/>
                <a:gd name="T20" fmla="*/ 236 w 409"/>
                <a:gd name="T21" fmla="*/ 2825 h 665"/>
                <a:gd name="T22" fmla="*/ 272 w 409"/>
                <a:gd name="T23" fmla="*/ 2798 h 665"/>
                <a:gd name="T24" fmla="*/ 323 w 409"/>
                <a:gd name="T25" fmla="*/ 2766 h 665"/>
                <a:gd name="T26" fmla="*/ 408 w 409"/>
                <a:gd name="T27" fmla="*/ 2714 h 665"/>
                <a:gd name="T28" fmla="*/ 387 w 409"/>
                <a:gd name="T29" fmla="*/ 2712 h 665"/>
                <a:gd name="T30" fmla="*/ 341 w 409"/>
                <a:gd name="T31" fmla="*/ 2706 h 665"/>
                <a:gd name="T32" fmla="*/ 290 w 409"/>
                <a:gd name="T33" fmla="*/ 2689 h 665"/>
                <a:gd name="T34" fmla="*/ 257 w 409"/>
                <a:gd name="T35" fmla="*/ 2659 h 665"/>
                <a:gd name="T36" fmla="*/ 255 w 409"/>
                <a:gd name="T37" fmla="*/ 2652 h 665"/>
                <a:gd name="T38" fmla="*/ 64 w 409"/>
                <a:gd name="T39" fmla="*/ 2652 h 665"/>
                <a:gd name="T40" fmla="*/ 32 w 409"/>
                <a:gd name="T41" fmla="*/ 2649 h 665"/>
                <a:gd name="T42" fmla="*/ 0 w 409"/>
                <a:gd name="T43" fmla="*/ 2642 h 665"/>
                <a:gd name="T44" fmla="*/ 291 w 409"/>
                <a:gd name="T45" fmla="*/ 2476 h 665"/>
                <a:gd name="T46" fmla="*/ 274 w 409"/>
                <a:gd name="T47" fmla="*/ 2496 h 665"/>
                <a:gd name="T48" fmla="*/ 231 w 409"/>
                <a:gd name="T49" fmla="*/ 2543 h 665"/>
                <a:gd name="T50" fmla="*/ 176 w 409"/>
                <a:gd name="T51" fmla="*/ 2597 h 665"/>
                <a:gd name="T52" fmla="*/ 120 w 409"/>
                <a:gd name="T53" fmla="*/ 2640 h 665"/>
                <a:gd name="T54" fmla="*/ 94 w 409"/>
                <a:gd name="T55" fmla="*/ 2650 h 665"/>
                <a:gd name="T56" fmla="*/ 64 w 409"/>
                <a:gd name="T57" fmla="*/ 2652 h 665"/>
                <a:gd name="T58" fmla="*/ 255 w 409"/>
                <a:gd name="T59" fmla="*/ 2652 h 665"/>
                <a:gd name="T60" fmla="*/ 247 w 409"/>
                <a:gd name="T61" fmla="*/ 2628 h 665"/>
                <a:gd name="T62" fmla="*/ 246 w 409"/>
                <a:gd name="T63" fmla="*/ 2599 h 665"/>
                <a:gd name="T64" fmla="*/ 260 w 409"/>
                <a:gd name="T65" fmla="*/ 2554 h 665"/>
                <a:gd name="T66" fmla="*/ 291 w 409"/>
                <a:gd name="T67" fmla="*/ 2476 h 6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3163 w 409"/>
                <a:gd name="T103" fmla="*/ 3163 h 665"/>
                <a:gd name="T104" fmla="*/ 18437 w 409"/>
                <a:gd name="T105" fmla="*/ 18437 h 6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9" h="665">
                  <a:moveTo>
                    <a:pt x="0" y="166"/>
                  </a:moveTo>
                  <a:lnTo>
                    <a:pt x="0" y="494"/>
                  </a:lnTo>
                  <a:lnTo>
                    <a:pt x="25" y="513"/>
                  </a:lnTo>
                  <a:lnTo>
                    <a:pt x="42" y="537"/>
                  </a:lnTo>
                  <a:lnTo>
                    <a:pt x="57" y="582"/>
                  </a:lnTo>
                  <a:lnTo>
                    <a:pt x="77" y="664"/>
                  </a:lnTo>
                  <a:lnTo>
                    <a:pt x="85" y="629"/>
                  </a:lnTo>
                  <a:lnTo>
                    <a:pt x="110" y="547"/>
                  </a:lnTo>
                  <a:lnTo>
                    <a:pt x="147" y="454"/>
                  </a:lnTo>
                  <a:lnTo>
                    <a:pt x="195" y="385"/>
                  </a:lnTo>
                  <a:lnTo>
                    <a:pt x="236" y="349"/>
                  </a:lnTo>
                  <a:lnTo>
                    <a:pt x="272" y="322"/>
                  </a:lnTo>
                  <a:lnTo>
                    <a:pt x="323" y="290"/>
                  </a:lnTo>
                  <a:lnTo>
                    <a:pt x="408" y="238"/>
                  </a:lnTo>
                  <a:lnTo>
                    <a:pt x="387" y="236"/>
                  </a:lnTo>
                  <a:lnTo>
                    <a:pt x="341" y="230"/>
                  </a:lnTo>
                  <a:lnTo>
                    <a:pt x="290" y="213"/>
                  </a:lnTo>
                  <a:lnTo>
                    <a:pt x="257" y="183"/>
                  </a:lnTo>
                  <a:lnTo>
                    <a:pt x="255" y="176"/>
                  </a:lnTo>
                  <a:lnTo>
                    <a:pt x="64" y="176"/>
                  </a:lnTo>
                  <a:lnTo>
                    <a:pt x="32" y="173"/>
                  </a:lnTo>
                  <a:lnTo>
                    <a:pt x="0" y="166"/>
                  </a:lnTo>
                  <a:close/>
                  <a:moveTo>
                    <a:pt x="291" y="0"/>
                  </a:moveTo>
                  <a:lnTo>
                    <a:pt x="274" y="20"/>
                  </a:lnTo>
                  <a:lnTo>
                    <a:pt x="231" y="67"/>
                  </a:lnTo>
                  <a:lnTo>
                    <a:pt x="176" y="121"/>
                  </a:lnTo>
                  <a:lnTo>
                    <a:pt x="120" y="164"/>
                  </a:lnTo>
                  <a:lnTo>
                    <a:pt x="94" y="174"/>
                  </a:lnTo>
                  <a:lnTo>
                    <a:pt x="64" y="176"/>
                  </a:lnTo>
                  <a:lnTo>
                    <a:pt x="255" y="176"/>
                  </a:lnTo>
                  <a:lnTo>
                    <a:pt x="247" y="152"/>
                  </a:lnTo>
                  <a:lnTo>
                    <a:pt x="246" y="123"/>
                  </a:lnTo>
                  <a:lnTo>
                    <a:pt x="260" y="78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8" name="AutoShape 85"/>
            <p:cNvSpPr>
              <a:spLocks/>
            </p:cNvSpPr>
            <p:nvPr/>
          </p:nvSpPr>
          <p:spPr bwMode="auto">
            <a:xfrm>
              <a:off x="1733" y="2364"/>
              <a:ext cx="434" cy="606"/>
            </a:xfrm>
            <a:custGeom>
              <a:avLst/>
              <a:gdLst>
                <a:gd name="T0" fmla="*/ 434 w 434"/>
                <a:gd name="T1" fmla="*/ 2693 h 606"/>
                <a:gd name="T2" fmla="*/ 143 w 434"/>
                <a:gd name="T3" fmla="*/ 2693 h 606"/>
                <a:gd name="T4" fmla="*/ 170 w 434"/>
                <a:gd name="T5" fmla="*/ 2704 h 606"/>
                <a:gd name="T6" fmla="*/ 190 w 434"/>
                <a:gd name="T7" fmla="*/ 2732 h 606"/>
                <a:gd name="T8" fmla="*/ 210 w 434"/>
                <a:gd name="T9" fmla="*/ 2792 h 606"/>
                <a:gd name="T10" fmla="*/ 221 w 434"/>
                <a:gd name="T11" fmla="*/ 2871 h 606"/>
                <a:gd name="T12" fmla="*/ 226 w 434"/>
                <a:gd name="T13" fmla="*/ 2940 h 606"/>
                <a:gd name="T14" fmla="*/ 227 w 434"/>
                <a:gd name="T15" fmla="*/ 2970 h 606"/>
                <a:gd name="T16" fmla="*/ 275 w 434"/>
                <a:gd name="T17" fmla="*/ 2841 h 606"/>
                <a:gd name="T18" fmla="*/ 308 w 434"/>
                <a:gd name="T19" fmla="*/ 2772 h 606"/>
                <a:gd name="T20" fmla="*/ 338 w 434"/>
                <a:gd name="T21" fmla="*/ 2739 h 606"/>
                <a:gd name="T22" fmla="*/ 382 w 434"/>
                <a:gd name="T23" fmla="*/ 2718 h 606"/>
                <a:gd name="T24" fmla="*/ 394 w 434"/>
                <a:gd name="T25" fmla="*/ 2713 h 606"/>
                <a:gd name="T26" fmla="*/ 406 w 434"/>
                <a:gd name="T27" fmla="*/ 2709 h 606"/>
                <a:gd name="T28" fmla="*/ 420 w 434"/>
                <a:gd name="T29" fmla="*/ 2705 h 606"/>
                <a:gd name="T30" fmla="*/ 434 w 434"/>
                <a:gd name="T31" fmla="*/ 2701 h 606"/>
                <a:gd name="T32" fmla="*/ 434 w 434"/>
                <a:gd name="T33" fmla="*/ 2693 h 606"/>
                <a:gd name="T34" fmla="*/ 214 w 434"/>
                <a:gd name="T35" fmla="*/ 2364 h 606"/>
                <a:gd name="T36" fmla="*/ 223 w 434"/>
                <a:gd name="T37" fmla="*/ 2431 h 606"/>
                <a:gd name="T38" fmla="*/ 224 w 434"/>
                <a:gd name="T39" fmla="*/ 2472 h 606"/>
                <a:gd name="T40" fmla="*/ 213 w 434"/>
                <a:gd name="T41" fmla="*/ 2505 h 606"/>
                <a:gd name="T42" fmla="*/ 189 w 434"/>
                <a:gd name="T43" fmla="*/ 2547 h 606"/>
                <a:gd name="T44" fmla="*/ 140 w 434"/>
                <a:gd name="T45" fmla="*/ 2605 h 606"/>
                <a:gd name="T46" fmla="*/ 78 w 434"/>
                <a:gd name="T47" fmla="*/ 2658 h 606"/>
                <a:gd name="T48" fmla="*/ 23 w 434"/>
                <a:gd name="T49" fmla="*/ 2698 h 606"/>
                <a:gd name="T50" fmla="*/ 0 w 434"/>
                <a:gd name="T51" fmla="*/ 2714 h 606"/>
                <a:gd name="T52" fmla="*/ 92 w 434"/>
                <a:gd name="T53" fmla="*/ 2697 h 606"/>
                <a:gd name="T54" fmla="*/ 143 w 434"/>
                <a:gd name="T55" fmla="*/ 2693 h 606"/>
                <a:gd name="T56" fmla="*/ 434 w 434"/>
                <a:gd name="T57" fmla="*/ 2693 h 606"/>
                <a:gd name="T58" fmla="*/ 434 w 434"/>
                <a:gd name="T59" fmla="*/ 2428 h 606"/>
                <a:gd name="T60" fmla="*/ 354 w 434"/>
                <a:gd name="T61" fmla="*/ 2428 h 606"/>
                <a:gd name="T62" fmla="*/ 304 w 434"/>
                <a:gd name="T63" fmla="*/ 2424 h 606"/>
                <a:gd name="T64" fmla="*/ 259 w 434"/>
                <a:gd name="T65" fmla="*/ 2401 h 606"/>
                <a:gd name="T66" fmla="*/ 227 w 434"/>
                <a:gd name="T67" fmla="*/ 2376 h 606"/>
                <a:gd name="T68" fmla="*/ 214 w 434"/>
                <a:gd name="T69" fmla="*/ 2364 h 606"/>
                <a:gd name="T70" fmla="*/ 434 w 434"/>
                <a:gd name="T71" fmla="*/ 2391 h 606"/>
                <a:gd name="T72" fmla="*/ 412 w 434"/>
                <a:gd name="T73" fmla="*/ 2404 h 606"/>
                <a:gd name="T74" fmla="*/ 391 w 434"/>
                <a:gd name="T75" fmla="*/ 2415 h 606"/>
                <a:gd name="T76" fmla="*/ 372 w 434"/>
                <a:gd name="T77" fmla="*/ 2424 h 606"/>
                <a:gd name="T78" fmla="*/ 354 w 434"/>
                <a:gd name="T79" fmla="*/ 2428 h 606"/>
                <a:gd name="T80" fmla="*/ 434 w 434"/>
                <a:gd name="T81" fmla="*/ 2428 h 606"/>
                <a:gd name="T82" fmla="*/ 434 w 434"/>
                <a:gd name="T83" fmla="*/ 2391 h 6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3163 w 434"/>
                <a:gd name="T127" fmla="*/ 3163 h 606"/>
                <a:gd name="T128" fmla="*/ 18437 w 434"/>
                <a:gd name="T129" fmla="*/ 18437 h 6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4" h="606">
                  <a:moveTo>
                    <a:pt x="434" y="329"/>
                  </a:moveTo>
                  <a:lnTo>
                    <a:pt x="143" y="329"/>
                  </a:lnTo>
                  <a:lnTo>
                    <a:pt x="170" y="340"/>
                  </a:lnTo>
                  <a:lnTo>
                    <a:pt x="190" y="368"/>
                  </a:lnTo>
                  <a:lnTo>
                    <a:pt x="210" y="428"/>
                  </a:lnTo>
                  <a:lnTo>
                    <a:pt x="221" y="507"/>
                  </a:lnTo>
                  <a:lnTo>
                    <a:pt x="226" y="576"/>
                  </a:lnTo>
                  <a:lnTo>
                    <a:pt x="227" y="606"/>
                  </a:lnTo>
                  <a:lnTo>
                    <a:pt x="275" y="477"/>
                  </a:lnTo>
                  <a:lnTo>
                    <a:pt x="308" y="408"/>
                  </a:lnTo>
                  <a:lnTo>
                    <a:pt x="338" y="375"/>
                  </a:lnTo>
                  <a:lnTo>
                    <a:pt x="382" y="354"/>
                  </a:lnTo>
                  <a:lnTo>
                    <a:pt x="394" y="349"/>
                  </a:lnTo>
                  <a:lnTo>
                    <a:pt x="406" y="345"/>
                  </a:lnTo>
                  <a:lnTo>
                    <a:pt x="420" y="341"/>
                  </a:lnTo>
                  <a:lnTo>
                    <a:pt x="434" y="337"/>
                  </a:lnTo>
                  <a:lnTo>
                    <a:pt x="434" y="329"/>
                  </a:lnTo>
                  <a:close/>
                  <a:moveTo>
                    <a:pt x="214" y="0"/>
                  </a:moveTo>
                  <a:lnTo>
                    <a:pt x="223" y="67"/>
                  </a:lnTo>
                  <a:lnTo>
                    <a:pt x="224" y="108"/>
                  </a:lnTo>
                  <a:lnTo>
                    <a:pt x="213" y="141"/>
                  </a:lnTo>
                  <a:lnTo>
                    <a:pt x="189" y="183"/>
                  </a:lnTo>
                  <a:lnTo>
                    <a:pt x="140" y="241"/>
                  </a:lnTo>
                  <a:lnTo>
                    <a:pt x="78" y="294"/>
                  </a:lnTo>
                  <a:lnTo>
                    <a:pt x="23" y="334"/>
                  </a:lnTo>
                  <a:lnTo>
                    <a:pt x="0" y="350"/>
                  </a:lnTo>
                  <a:lnTo>
                    <a:pt x="92" y="333"/>
                  </a:lnTo>
                  <a:lnTo>
                    <a:pt x="143" y="329"/>
                  </a:lnTo>
                  <a:lnTo>
                    <a:pt x="434" y="329"/>
                  </a:lnTo>
                  <a:lnTo>
                    <a:pt x="434" y="64"/>
                  </a:lnTo>
                  <a:lnTo>
                    <a:pt x="354" y="64"/>
                  </a:lnTo>
                  <a:lnTo>
                    <a:pt x="304" y="60"/>
                  </a:lnTo>
                  <a:lnTo>
                    <a:pt x="259" y="37"/>
                  </a:lnTo>
                  <a:lnTo>
                    <a:pt x="227" y="12"/>
                  </a:lnTo>
                  <a:lnTo>
                    <a:pt x="214" y="0"/>
                  </a:lnTo>
                  <a:close/>
                  <a:moveTo>
                    <a:pt x="434" y="27"/>
                  </a:moveTo>
                  <a:lnTo>
                    <a:pt x="412" y="40"/>
                  </a:lnTo>
                  <a:lnTo>
                    <a:pt x="391" y="51"/>
                  </a:lnTo>
                  <a:lnTo>
                    <a:pt x="372" y="60"/>
                  </a:lnTo>
                  <a:lnTo>
                    <a:pt x="354" y="64"/>
                  </a:lnTo>
                  <a:lnTo>
                    <a:pt x="434" y="64"/>
                  </a:lnTo>
                  <a:lnTo>
                    <a:pt x="434" y="27"/>
                  </a:lnTo>
                  <a:close/>
                </a:path>
              </a:pathLst>
            </a:custGeom>
            <a:solidFill>
              <a:srgbClr val="ED1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9" name="AutoShape 84"/>
            <p:cNvSpPr>
              <a:spLocks/>
            </p:cNvSpPr>
            <p:nvPr/>
          </p:nvSpPr>
          <p:spPr bwMode="auto">
            <a:xfrm>
              <a:off x="1604" y="2045"/>
              <a:ext cx="455" cy="431"/>
            </a:xfrm>
            <a:custGeom>
              <a:avLst/>
              <a:gdLst>
                <a:gd name="T0" fmla="*/ 245 w 455"/>
                <a:gd name="T1" fmla="*/ 2045 h 431"/>
                <a:gd name="T2" fmla="*/ 238 w 455"/>
                <a:gd name="T3" fmla="*/ 2059 h 431"/>
                <a:gd name="T4" fmla="*/ 219 w 455"/>
                <a:gd name="T5" fmla="*/ 2093 h 431"/>
                <a:gd name="T6" fmla="*/ 192 w 455"/>
                <a:gd name="T7" fmla="*/ 2136 h 431"/>
                <a:gd name="T8" fmla="*/ 158 w 455"/>
                <a:gd name="T9" fmla="*/ 2173 h 431"/>
                <a:gd name="T10" fmla="*/ 129 w 455"/>
                <a:gd name="T11" fmla="*/ 2199 h 431"/>
                <a:gd name="T12" fmla="*/ 102 w 455"/>
                <a:gd name="T13" fmla="*/ 2215 h 431"/>
                <a:gd name="T14" fmla="*/ 64 w 455"/>
                <a:gd name="T15" fmla="*/ 2228 h 431"/>
                <a:gd name="T16" fmla="*/ 0 w 455"/>
                <a:gd name="T17" fmla="*/ 2244 h 431"/>
                <a:gd name="T18" fmla="*/ 13 w 455"/>
                <a:gd name="T19" fmla="*/ 2247 h 431"/>
                <a:gd name="T20" fmla="*/ 42 w 455"/>
                <a:gd name="T21" fmla="*/ 2257 h 431"/>
                <a:gd name="T22" fmla="*/ 73 w 455"/>
                <a:gd name="T23" fmla="*/ 2275 h 431"/>
                <a:gd name="T24" fmla="*/ 89 w 455"/>
                <a:gd name="T25" fmla="*/ 2303 h 431"/>
                <a:gd name="T26" fmla="*/ 90 w 455"/>
                <a:gd name="T27" fmla="*/ 2331 h 431"/>
                <a:gd name="T28" fmla="*/ 83 w 455"/>
                <a:gd name="T29" fmla="*/ 2358 h 431"/>
                <a:gd name="T30" fmla="*/ 59 w 455"/>
                <a:gd name="T31" fmla="*/ 2401 h 431"/>
                <a:gd name="T32" fmla="*/ 12 w 455"/>
                <a:gd name="T33" fmla="*/ 2475 h 431"/>
                <a:gd name="T34" fmla="*/ 33 w 455"/>
                <a:gd name="T35" fmla="*/ 2456 h 431"/>
                <a:gd name="T36" fmla="*/ 84 w 455"/>
                <a:gd name="T37" fmla="*/ 2412 h 431"/>
                <a:gd name="T38" fmla="*/ 144 w 455"/>
                <a:gd name="T39" fmla="*/ 2366 h 431"/>
                <a:gd name="T40" fmla="*/ 194 w 455"/>
                <a:gd name="T41" fmla="*/ 2341 h 431"/>
                <a:gd name="T42" fmla="*/ 227 w 455"/>
                <a:gd name="T43" fmla="*/ 2335 h 431"/>
                <a:gd name="T44" fmla="*/ 331 w 455"/>
                <a:gd name="T45" fmla="*/ 2335 h 431"/>
                <a:gd name="T46" fmla="*/ 322 w 455"/>
                <a:gd name="T47" fmla="*/ 2312 h 431"/>
                <a:gd name="T48" fmla="*/ 315 w 455"/>
                <a:gd name="T49" fmla="*/ 2266 h 431"/>
                <a:gd name="T50" fmla="*/ 328 w 455"/>
                <a:gd name="T51" fmla="*/ 2223 h 431"/>
                <a:gd name="T52" fmla="*/ 350 w 455"/>
                <a:gd name="T53" fmla="*/ 2195 h 431"/>
                <a:gd name="T54" fmla="*/ 370 w 455"/>
                <a:gd name="T55" fmla="*/ 2172 h 431"/>
                <a:gd name="T56" fmla="*/ 401 w 455"/>
                <a:gd name="T57" fmla="*/ 2142 h 431"/>
                <a:gd name="T58" fmla="*/ 417 w 455"/>
                <a:gd name="T59" fmla="*/ 2127 h 431"/>
                <a:gd name="T60" fmla="*/ 297 w 455"/>
                <a:gd name="T61" fmla="*/ 2127 h 431"/>
                <a:gd name="T62" fmla="*/ 273 w 455"/>
                <a:gd name="T63" fmla="*/ 2120 h 431"/>
                <a:gd name="T64" fmla="*/ 260 w 455"/>
                <a:gd name="T65" fmla="*/ 2109 h 431"/>
                <a:gd name="T66" fmla="*/ 252 w 455"/>
                <a:gd name="T67" fmla="*/ 2086 h 431"/>
                <a:gd name="T68" fmla="*/ 245 w 455"/>
                <a:gd name="T69" fmla="*/ 2045 h 431"/>
                <a:gd name="T70" fmla="*/ 331 w 455"/>
                <a:gd name="T71" fmla="*/ 2335 h 431"/>
                <a:gd name="T72" fmla="*/ 227 w 455"/>
                <a:gd name="T73" fmla="*/ 2335 h 431"/>
                <a:gd name="T74" fmla="*/ 253 w 455"/>
                <a:gd name="T75" fmla="*/ 2336 h 431"/>
                <a:gd name="T76" fmla="*/ 287 w 455"/>
                <a:gd name="T77" fmla="*/ 2345 h 431"/>
                <a:gd name="T78" fmla="*/ 343 w 455"/>
                <a:gd name="T79" fmla="*/ 2364 h 431"/>
                <a:gd name="T80" fmla="*/ 336 w 455"/>
                <a:gd name="T81" fmla="*/ 2349 h 431"/>
                <a:gd name="T82" fmla="*/ 331 w 455"/>
                <a:gd name="T83" fmla="*/ 2335 h 431"/>
                <a:gd name="T84" fmla="*/ 454 w 455"/>
                <a:gd name="T85" fmla="*/ 2092 h 431"/>
                <a:gd name="T86" fmla="*/ 435 w 455"/>
                <a:gd name="T87" fmla="*/ 2099 h 431"/>
                <a:gd name="T88" fmla="*/ 391 w 455"/>
                <a:gd name="T89" fmla="*/ 2113 h 431"/>
                <a:gd name="T90" fmla="*/ 339 w 455"/>
                <a:gd name="T91" fmla="*/ 2126 h 431"/>
                <a:gd name="T92" fmla="*/ 297 w 455"/>
                <a:gd name="T93" fmla="*/ 2127 h 431"/>
                <a:gd name="T94" fmla="*/ 417 w 455"/>
                <a:gd name="T95" fmla="*/ 2127 h 431"/>
                <a:gd name="T96" fmla="*/ 454 w 455"/>
                <a:gd name="T97" fmla="*/ 2092 h 4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3163 w 455"/>
                <a:gd name="T148" fmla="*/ 3163 h 431"/>
                <a:gd name="T149" fmla="*/ 18437 w 455"/>
                <a:gd name="T150" fmla="*/ 18437 h 43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5" h="431">
                  <a:moveTo>
                    <a:pt x="245" y="0"/>
                  </a:moveTo>
                  <a:lnTo>
                    <a:pt x="238" y="14"/>
                  </a:lnTo>
                  <a:lnTo>
                    <a:pt x="219" y="48"/>
                  </a:lnTo>
                  <a:lnTo>
                    <a:pt x="192" y="91"/>
                  </a:lnTo>
                  <a:lnTo>
                    <a:pt x="158" y="128"/>
                  </a:lnTo>
                  <a:lnTo>
                    <a:pt x="129" y="154"/>
                  </a:lnTo>
                  <a:lnTo>
                    <a:pt x="102" y="170"/>
                  </a:lnTo>
                  <a:lnTo>
                    <a:pt x="64" y="183"/>
                  </a:lnTo>
                  <a:lnTo>
                    <a:pt x="0" y="199"/>
                  </a:lnTo>
                  <a:lnTo>
                    <a:pt x="13" y="202"/>
                  </a:lnTo>
                  <a:lnTo>
                    <a:pt x="42" y="212"/>
                  </a:lnTo>
                  <a:lnTo>
                    <a:pt x="73" y="230"/>
                  </a:lnTo>
                  <a:lnTo>
                    <a:pt x="89" y="258"/>
                  </a:lnTo>
                  <a:lnTo>
                    <a:pt x="90" y="286"/>
                  </a:lnTo>
                  <a:lnTo>
                    <a:pt x="83" y="313"/>
                  </a:lnTo>
                  <a:lnTo>
                    <a:pt x="59" y="356"/>
                  </a:lnTo>
                  <a:lnTo>
                    <a:pt x="12" y="430"/>
                  </a:lnTo>
                  <a:lnTo>
                    <a:pt x="33" y="411"/>
                  </a:lnTo>
                  <a:lnTo>
                    <a:pt x="84" y="367"/>
                  </a:lnTo>
                  <a:lnTo>
                    <a:pt x="144" y="321"/>
                  </a:lnTo>
                  <a:lnTo>
                    <a:pt x="194" y="296"/>
                  </a:lnTo>
                  <a:lnTo>
                    <a:pt x="227" y="290"/>
                  </a:lnTo>
                  <a:lnTo>
                    <a:pt x="331" y="290"/>
                  </a:lnTo>
                  <a:lnTo>
                    <a:pt x="322" y="267"/>
                  </a:lnTo>
                  <a:lnTo>
                    <a:pt x="315" y="221"/>
                  </a:lnTo>
                  <a:lnTo>
                    <a:pt x="328" y="178"/>
                  </a:lnTo>
                  <a:lnTo>
                    <a:pt x="350" y="150"/>
                  </a:lnTo>
                  <a:lnTo>
                    <a:pt x="370" y="127"/>
                  </a:lnTo>
                  <a:lnTo>
                    <a:pt x="401" y="97"/>
                  </a:lnTo>
                  <a:lnTo>
                    <a:pt x="417" y="82"/>
                  </a:lnTo>
                  <a:lnTo>
                    <a:pt x="297" y="82"/>
                  </a:lnTo>
                  <a:lnTo>
                    <a:pt x="273" y="75"/>
                  </a:lnTo>
                  <a:lnTo>
                    <a:pt x="260" y="64"/>
                  </a:lnTo>
                  <a:lnTo>
                    <a:pt x="252" y="41"/>
                  </a:lnTo>
                  <a:lnTo>
                    <a:pt x="245" y="0"/>
                  </a:lnTo>
                  <a:close/>
                  <a:moveTo>
                    <a:pt x="331" y="290"/>
                  </a:moveTo>
                  <a:lnTo>
                    <a:pt x="227" y="290"/>
                  </a:lnTo>
                  <a:lnTo>
                    <a:pt x="253" y="291"/>
                  </a:lnTo>
                  <a:lnTo>
                    <a:pt x="287" y="300"/>
                  </a:lnTo>
                  <a:lnTo>
                    <a:pt x="343" y="319"/>
                  </a:lnTo>
                  <a:lnTo>
                    <a:pt x="336" y="304"/>
                  </a:lnTo>
                  <a:lnTo>
                    <a:pt x="331" y="290"/>
                  </a:lnTo>
                  <a:close/>
                  <a:moveTo>
                    <a:pt x="454" y="47"/>
                  </a:moveTo>
                  <a:lnTo>
                    <a:pt x="435" y="54"/>
                  </a:lnTo>
                  <a:lnTo>
                    <a:pt x="391" y="68"/>
                  </a:lnTo>
                  <a:lnTo>
                    <a:pt x="339" y="81"/>
                  </a:lnTo>
                  <a:lnTo>
                    <a:pt x="297" y="82"/>
                  </a:lnTo>
                  <a:lnTo>
                    <a:pt x="417" y="82"/>
                  </a:lnTo>
                  <a:lnTo>
                    <a:pt x="454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1251686" y="5288574"/>
            <a:ext cx="1321452" cy="462915"/>
            <a:chOff x="2548" y="2020"/>
            <a:chExt cx="2435" cy="865"/>
          </a:xfrm>
        </p:grpSpPr>
        <p:pic>
          <p:nvPicPr>
            <p:cNvPr id="11" name="Picture 8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3" y="2063"/>
              <a:ext cx="455" cy="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2136"/>
              <a:ext cx="199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6" y="2020"/>
              <a:ext cx="215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7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6" y="2136"/>
              <a:ext cx="198" cy="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7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3" y="2129"/>
              <a:ext cx="636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2483"/>
              <a:ext cx="488" cy="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7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4" y="2550"/>
              <a:ext cx="396" cy="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7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5" y="2556"/>
              <a:ext cx="215" cy="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7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1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AutoShape 73"/>
            <p:cNvSpPr>
              <a:spLocks/>
            </p:cNvSpPr>
            <p:nvPr/>
          </p:nvSpPr>
          <p:spPr bwMode="auto">
            <a:xfrm>
              <a:off x="4015" y="2458"/>
              <a:ext cx="128" cy="427"/>
            </a:xfrm>
            <a:custGeom>
              <a:avLst/>
              <a:gdLst>
                <a:gd name="T0" fmla="*/ 103 w 128"/>
                <a:gd name="T1" fmla="*/ 2458 h 427"/>
                <a:gd name="T2" fmla="*/ 84 w 128"/>
                <a:gd name="T3" fmla="*/ 2458 h 427"/>
                <a:gd name="T4" fmla="*/ 76 w 128"/>
                <a:gd name="T5" fmla="*/ 2461 h 427"/>
                <a:gd name="T6" fmla="*/ 69 w 128"/>
                <a:gd name="T7" fmla="*/ 2467 h 427"/>
                <a:gd name="T8" fmla="*/ 63 w 128"/>
                <a:gd name="T9" fmla="*/ 2473 h 427"/>
                <a:gd name="T10" fmla="*/ 59 w 128"/>
                <a:gd name="T11" fmla="*/ 2481 h 427"/>
                <a:gd name="T12" fmla="*/ 59 w 128"/>
                <a:gd name="T13" fmla="*/ 2502 h 427"/>
                <a:gd name="T14" fmla="*/ 63 w 128"/>
                <a:gd name="T15" fmla="*/ 2510 h 427"/>
                <a:gd name="T16" fmla="*/ 69 w 128"/>
                <a:gd name="T17" fmla="*/ 2516 h 427"/>
                <a:gd name="T18" fmla="*/ 76 w 128"/>
                <a:gd name="T19" fmla="*/ 2522 h 427"/>
                <a:gd name="T20" fmla="*/ 84 w 128"/>
                <a:gd name="T21" fmla="*/ 2526 h 427"/>
                <a:gd name="T22" fmla="*/ 103 w 128"/>
                <a:gd name="T23" fmla="*/ 2526 h 427"/>
                <a:gd name="T24" fmla="*/ 110 w 128"/>
                <a:gd name="T25" fmla="*/ 2522 h 427"/>
                <a:gd name="T26" fmla="*/ 117 w 128"/>
                <a:gd name="T27" fmla="*/ 2516 h 427"/>
                <a:gd name="T28" fmla="*/ 124 w 128"/>
                <a:gd name="T29" fmla="*/ 2510 h 427"/>
                <a:gd name="T30" fmla="*/ 127 w 128"/>
                <a:gd name="T31" fmla="*/ 2502 h 427"/>
                <a:gd name="T32" fmla="*/ 127 w 128"/>
                <a:gd name="T33" fmla="*/ 2481 h 427"/>
                <a:gd name="T34" fmla="*/ 124 w 128"/>
                <a:gd name="T35" fmla="*/ 2473 h 427"/>
                <a:gd name="T36" fmla="*/ 117 w 128"/>
                <a:gd name="T37" fmla="*/ 2467 h 427"/>
                <a:gd name="T38" fmla="*/ 110 w 128"/>
                <a:gd name="T39" fmla="*/ 2461 h 427"/>
                <a:gd name="T40" fmla="*/ 103 w 128"/>
                <a:gd name="T41" fmla="*/ 2458 h 427"/>
                <a:gd name="T42" fmla="*/ 7 w 128"/>
                <a:gd name="T43" fmla="*/ 2834 h 427"/>
                <a:gd name="T44" fmla="*/ 0 w 128"/>
                <a:gd name="T45" fmla="*/ 2879 h 427"/>
                <a:gd name="T46" fmla="*/ 5 w 128"/>
                <a:gd name="T47" fmla="*/ 2881 h 427"/>
                <a:gd name="T48" fmla="*/ 12 w 128"/>
                <a:gd name="T49" fmla="*/ 2883 h 427"/>
                <a:gd name="T50" fmla="*/ 19 w 128"/>
                <a:gd name="T51" fmla="*/ 2883 h 427"/>
                <a:gd name="T52" fmla="*/ 26 w 128"/>
                <a:gd name="T53" fmla="*/ 2884 h 427"/>
                <a:gd name="T54" fmla="*/ 32 w 128"/>
                <a:gd name="T55" fmla="*/ 2885 h 427"/>
                <a:gd name="T56" fmla="*/ 36 w 128"/>
                <a:gd name="T57" fmla="*/ 2885 h 427"/>
                <a:gd name="T58" fmla="*/ 55 w 128"/>
                <a:gd name="T59" fmla="*/ 2883 h 427"/>
                <a:gd name="T60" fmla="*/ 72 w 128"/>
                <a:gd name="T61" fmla="*/ 2879 h 427"/>
                <a:gd name="T62" fmla="*/ 87 w 128"/>
                <a:gd name="T63" fmla="*/ 2872 h 427"/>
                <a:gd name="T64" fmla="*/ 99 w 128"/>
                <a:gd name="T65" fmla="*/ 2862 h 427"/>
                <a:gd name="T66" fmla="*/ 109 w 128"/>
                <a:gd name="T67" fmla="*/ 2850 h 427"/>
                <a:gd name="T68" fmla="*/ 114 w 128"/>
                <a:gd name="T69" fmla="*/ 2837 h 427"/>
                <a:gd name="T70" fmla="*/ 22 w 128"/>
                <a:gd name="T71" fmla="*/ 2837 h 427"/>
                <a:gd name="T72" fmla="*/ 14 w 128"/>
                <a:gd name="T73" fmla="*/ 2836 h 427"/>
                <a:gd name="T74" fmla="*/ 7 w 128"/>
                <a:gd name="T75" fmla="*/ 2834 h 427"/>
                <a:gd name="T76" fmla="*/ 121 w 128"/>
                <a:gd name="T77" fmla="*/ 2562 h 427"/>
                <a:gd name="T78" fmla="*/ 66 w 128"/>
                <a:gd name="T79" fmla="*/ 2562 h 427"/>
                <a:gd name="T80" fmla="*/ 66 w 128"/>
                <a:gd name="T81" fmla="*/ 2807 h 427"/>
                <a:gd name="T82" fmla="*/ 64 w 128"/>
                <a:gd name="T83" fmla="*/ 2819 h 427"/>
                <a:gd name="T84" fmla="*/ 53 w 128"/>
                <a:gd name="T85" fmla="*/ 2833 h 427"/>
                <a:gd name="T86" fmla="*/ 44 w 128"/>
                <a:gd name="T87" fmla="*/ 2837 h 427"/>
                <a:gd name="T88" fmla="*/ 114 w 128"/>
                <a:gd name="T89" fmla="*/ 2837 h 427"/>
                <a:gd name="T90" fmla="*/ 116 w 128"/>
                <a:gd name="T91" fmla="*/ 2834 h 427"/>
                <a:gd name="T92" fmla="*/ 116 w 128"/>
                <a:gd name="T93" fmla="*/ 2833 h 427"/>
                <a:gd name="T94" fmla="*/ 120 w 128"/>
                <a:gd name="T95" fmla="*/ 2815 h 427"/>
                <a:gd name="T96" fmla="*/ 121 w 128"/>
                <a:gd name="T97" fmla="*/ 2793 h 427"/>
                <a:gd name="T98" fmla="*/ 121 w 128"/>
                <a:gd name="T99" fmla="*/ 2562 h 42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3163 w 128"/>
                <a:gd name="T151" fmla="*/ 3163 h 427"/>
                <a:gd name="T152" fmla="*/ 18437 w 128"/>
                <a:gd name="T153" fmla="*/ 18437 h 42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" h="427">
                  <a:moveTo>
                    <a:pt x="103" y="0"/>
                  </a:moveTo>
                  <a:lnTo>
                    <a:pt x="84" y="0"/>
                  </a:lnTo>
                  <a:lnTo>
                    <a:pt x="76" y="3"/>
                  </a:lnTo>
                  <a:lnTo>
                    <a:pt x="69" y="9"/>
                  </a:lnTo>
                  <a:lnTo>
                    <a:pt x="63" y="15"/>
                  </a:lnTo>
                  <a:lnTo>
                    <a:pt x="59" y="23"/>
                  </a:lnTo>
                  <a:lnTo>
                    <a:pt x="59" y="44"/>
                  </a:lnTo>
                  <a:lnTo>
                    <a:pt x="63" y="52"/>
                  </a:lnTo>
                  <a:lnTo>
                    <a:pt x="69" y="58"/>
                  </a:lnTo>
                  <a:lnTo>
                    <a:pt x="76" y="64"/>
                  </a:lnTo>
                  <a:lnTo>
                    <a:pt x="84" y="68"/>
                  </a:lnTo>
                  <a:lnTo>
                    <a:pt x="103" y="68"/>
                  </a:lnTo>
                  <a:lnTo>
                    <a:pt x="110" y="64"/>
                  </a:lnTo>
                  <a:lnTo>
                    <a:pt x="117" y="58"/>
                  </a:lnTo>
                  <a:lnTo>
                    <a:pt x="124" y="52"/>
                  </a:lnTo>
                  <a:lnTo>
                    <a:pt x="127" y="44"/>
                  </a:lnTo>
                  <a:lnTo>
                    <a:pt x="127" y="23"/>
                  </a:lnTo>
                  <a:lnTo>
                    <a:pt x="124" y="15"/>
                  </a:lnTo>
                  <a:lnTo>
                    <a:pt x="117" y="9"/>
                  </a:lnTo>
                  <a:lnTo>
                    <a:pt x="110" y="3"/>
                  </a:lnTo>
                  <a:lnTo>
                    <a:pt x="103" y="0"/>
                  </a:lnTo>
                  <a:close/>
                  <a:moveTo>
                    <a:pt x="7" y="376"/>
                  </a:moveTo>
                  <a:lnTo>
                    <a:pt x="0" y="421"/>
                  </a:lnTo>
                  <a:lnTo>
                    <a:pt x="5" y="423"/>
                  </a:lnTo>
                  <a:lnTo>
                    <a:pt x="12" y="425"/>
                  </a:lnTo>
                  <a:lnTo>
                    <a:pt x="19" y="425"/>
                  </a:lnTo>
                  <a:lnTo>
                    <a:pt x="26" y="426"/>
                  </a:lnTo>
                  <a:lnTo>
                    <a:pt x="32" y="427"/>
                  </a:lnTo>
                  <a:lnTo>
                    <a:pt x="36" y="427"/>
                  </a:lnTo>
                  <a:lnTo>
                    <a:pt x="55" y="425"/>
                  </a:lnTo>
                  <a:lnTo>
                    <a:pt x="72" y="421"/>
                  </a:lnTo>
                  <a:lnTo>
                    <a:pt x="87" y="414"/>
                  </a:lnTo>
                  <a:lnTo>
                    <a:pt x="99" y="404"/>
                  </a:lnTo>
                  <a:lnTo>
                    <a:pt x="109" y="392"/>
                  </a:lnTo>
                  <a:lnTo>
                    <a:pt x="114" y="379"/>
                  </a:lnTo>
                  <a:lnTo>
                    <a:pt x="22" y="379"/>
                  </a:lnTo>
                  <a:lnTo>
                    <a:pt x="14" y="378"/>
                  </a:lnTo>
                  <a:lnTo>
                    <a:pt x="7" y="376"/>
                  </a:lnTo>
                  <a:close/>
                  <a:moveTo>
                    <a:pt x="121" y="104"/>
                  </a:moveTo>
                  <a:lnTo>
                    <a:pt x="66" y="104"/>
                  </a:lnTo>
                  <a:lnTo>
                    <a:pt x="66" y="349"/>
                  </a:lnTo>
                  <a:lnTo>
                    <a:pt x="64" y="361"/>
                  </a:lnTo>
                  <a:lnTo>
                    <a:pt x="53" y="375"/>
                  </a:lnTo>
                  <a:lnTo>
                    <a:pt x="44" y="379"/>
                  </a:lnTo>
                  <a:lnTo>
                    <a:pt x="114" y="379"/>
                  </a:lnTo>
                  <a:lnTo>
                    <a:pt x="116" y="376"/>
                  </a:lnTo>
                  <a:lnTo>
                    <a:pt x="116" y="375"/>
                  </a:lnTo>
                  <a:lnTo>
                    <a:pt x="120" y="357"/>
                  </a:lnTo>
                  <a:lnTo>
                    <a:pt x="121" y="335"/>
                  </a:lnTo>
                  <a:lnTo>
                    <a:pt x="121" y="104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1" name="Picture 7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5" y="2550"/>
              <a:ext cx="17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7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" y="2446"/>
              <a:ext cx="211" cy="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AutoShape 70"/>
            <p:cNvSpPr>
              <a:spLocks/>
            </p:cNvSpPr>
            <p:nvPr/>
          </p:nvSpPr>
          <p:spPr bwMode="auto">
            <a:xfrm>
              <a:off x="4651" y="2458"/>
              <a:ext cx="68" cy="343"/>
            </a:xfrm>
            <a:custGeom>
              <a:avLst/>
              <a:gdLst>
                <a:gd name="T0" fmla="*/ 62 w 68"/>
                <a:gd name="T1" fmla="*/ 2562 h 343"/>
                <a:gd name="T2" fmla="*/ 7 w 68"/>
                <a:gd name="T3" fmla="*/ 2562 h 343"/>
                <a:gd name="T4" fmla="*/ 7 w 68"/>
                <a:gd name="T5" fmla="*/ 2800 h 343"/>
                <a:gd name="T6" fmla="*/ 62 w 68"/>
                <a:gd name="T7" fmla="*/ 2800 h 343"/>
                <a:gd name="T8" fmla="*/ 62 w 68"/>
                <a:gd name="T9" fmla="*/ 2562 h 343"/>
                <a:gd name="T10" fmla="*/ 43 w 68"/>
                <a:gd name="T11" fmla="*/ 2458 h 343"/>
                <a:gd name="T12" fmla="*/ 25 w 68"/>
                <a:gd name="T13" fmla="*/ 2458 h 343"/>
                <a:gd name="T14" fmla="*/ 17 w 68"/>
                <a:gd name="T15" fmla="*/ 2461 h 343"/>
                <a:gd name="T16" fmla="*/ 4 w 68"/>
                <a:gd name="T17" fmla="*/ 2473 h 343"/>
                <a:gd name="T18" fmla="*/ 0 w 68"/>
                <a:gd name="T19" fmla="*/ 2481 h 343"/>
                <a:gd name="T20" fmla="*/ 0 w 68"/>
                <a:gd name="T21" fmla="*/ 2502 h 343"/>
                <a:gd name="T22" fmla="*/ 4 w 68"/>
                <a:gd name="T23" fmla="*/ 2510 h 343"/>
                <a:gd name="T24" fmla="*/ 10 w 68"/>
                <a:gd name="T25" fmla="*/ 2516 h 343"/>
                <a:gd name="T26" fmla="*/ 17 w 68"/>
                <a:gd name="T27" fmla="*/ 2522 h 343"/>
                <a:gd name="T28" fmla="*/ 25 w 68"/>
                <a:gd name="T29" fmla="*/ 2526 h 343"/>
                <a:gd name="T30" fmla="*/ 43 w 68"/>
                <a:gd name="T31" fmla="*/ 2526 h 343"/>
                <a:gd name="T32" fmla="*/ 51 w 68"/>
                <a:gd name="T33" fmla="*/ 2522 h 343"/>
                <a:gd name="T34" fmla="*/ 58 w 68"/>
                <a:gd name="T35" fmla="*/ 2516 h 343"/>
                <a:gd name="T36" fmla="*/ 65 w 68"/>
                <a:gd name="T37" fmla="*/ 2510 h 343"/>
                <a:gd name="T38" fmla="*/ 68 w 68"/>
                <a:gd name="T39" fmla="*/ 2502 h 343"/>
                <a:gd name="T40" fmla="*/ 68 w 68"/>
                <a:gd name="T41" fmla="*/ 2481 h 343"/>
                <a:gd name="T42" fmla="*/ 65 w 68"/>
                <a:gd name="T43" fmla="*/ 2473 h 343"/>
                <a:gd name="T44" fmla="*/ 58 w 68"/>
                <a:gd name="T45" fmla="*/ 2467 h 343"/>
                <a:gd name="T46" fmla="*/ 51 w 68"/>
                <a:gd name="T47" fmla="*/ 2461 h 343"/>
                <a:gd name="T48" fmla="*/ 43 w 68"/>
                <a:gd name="T49" fmla="*/ 2458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3163 w 68"/>
                <a:gd name="T76" fmla="*/ 3163 h 343"/>
                <a:gd name="T77" fmla="*/ 18437 w 68"/>
                <a:gd name="T78" fmla="*/ 18437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343">
                  <a:moveTo>
                    <a:pt x="62" y="104"/>
                  </a:moveTo>
                  <a:lnTo>
                    <a:pt x="7" y="104"/>
                  </a:lnTo>
                  <a:lnTo>
                    <a:pt x="7" y="342"/>
                  </a:lnTo>
                  <a:lnTo>
                    <a:pt x="62" y="342"/>
                  </a:lnTo>
                  <a:lnTo>
                    <a:pt x="62" y="104"/>
                  </a:lnTo>
                  <a:close/>
                  <a:moveTo>
                    <a:pt x="43" y="0"/>
                  </a:moveTo>
                  <a:lnTo>
                    <a:pt x="25" y="0"/>
                  </a:lnTo>
                  <a:lnTo>
                    <a:pt x="17" y="3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0" y="44"/>
                  </a:lnTo>
                  <a:lnTo>
                    <a:pt x="4" y="52"/>
                  </a:lnTo>
                  <a:lnTo>
                    <a:pt x="10" y="58"/>
                  </a:lnTo>
                  <a:lnTo>
                    <a:pt x="17" y="64"/>
                  </a:lnTo>
                  <a:lnTo>
                    <a:pt x="25" y="68"/>
                  </a:lnTo>
                  <a:lnTo>
                    <a:pt x="43" y="68"/>
                  </a:lnTo>
                  <a:lnTo>
                    <a:pt x="51" y="64"/>
                  </a:lnTo>
                  <a:lnTo>
                    <a:pt x="58" y="58"/>
                  </a:lnTo>
                  <a:lnTo>
                    <a:pt x="65" y="52"/>
                  </a:lnTo>
                  <a:lnTo>
                    <a:pt x="68" y="44"/>
                  </a:lnTo>
                  <a:lnTo>
                    <a:pt x="68" y="23"/>
                  </a:lnTo>
                  <a:lnTo>
                    <a:pt x="65" y="15"/>
                  </a:lnTo>
                  <a:lnTo>
                    <a:pt x="58" y="9"/>
                  </a:lnTo>
                  <a:lnTo>
                    <a:pt x="51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4" name="Picture 6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8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1079716" y="5821657"/>
            <a:ext cx="714375" cy="168910"/>
            <a:chOff x="2588" y="-1730"/>
            <a:chExt cx="1125" cy="266"/>
          </a:xfrm>
        </p:grpSpPr>
        <p:pic>
          <p:nvPicPr>
            <p:cNvPr id="26" name="Picture 2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" y="-1730"/>
              <a:ext cx="146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7" y="-1684"/>
              <a:ext cx="416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2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0" y="-1683"/>
              <a:ext cx="225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" y="-1680"/>
              <a:ext cx="213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13"/>
          <p:cNvGrpSpPr>
            <a:grpSpLocks/>
          </p:cNvGrpSpPr>
          <p:nvPr/>
        </p:nvGrpSpPr>
        <p:grpSpPr bwMode="auto">
          <a:xfrm>
            <a:off x="1963636" y="5820387"/>
            <a:ext cx="932815" cy="186055"/>
            <a:chOff x="3827" y="-1756"/>
            <a:chExt cx="1469" cy="293"/>
          </a:xfrm>
        </p:grpSpPr>
        <p:pic>
          <p:nvPicPr>
            <p:cNvPr id="31" name="Picture 19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7" y="-1730"/>
              <a:ext cx="314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8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" y="-1680"/>
              <a:ext cx="134" cy="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7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-1741"/>
              <a:ext cx="217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16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" y="-1680"/>
              <a:ext cx="126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3" y="-1683"/>
              <a:ext cx="122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4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9" y="-1756"/>
              <a:ext cx="367" cy="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" name="Obraz 36"/>
          <p:cNvPicPr/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409" y="5161599"/>
            <a:ext cx="3119058" cy="747729"/>
          </a:xfrm>
          <a:prstGeom prst="rect">
            <a:avLst/>
          </a:prstGeom>
          <a:noFill/>
        </p:spPr>
      </p:pic>
      <p:grpSp>
        <p:nvGrpSpPr>
          <p:cNvPr id="38" name="Group 32"/>
          <p:cNvGrpSpPr>
            <a:grpSpLocks/>
          </p:cNvGrpSpPr>
          <p:nvPr/>
        </p:nvGrpSpPr>
        <p:grpSpPr bwMode="auto">
          <a:xfrm>
            <a:off x="8916467" y="5371384"/>
            <a:ext cx="490855" cy="191770"/>
            <a:chOff x="17770" y="2381"/>
            <a:chExt cx="773" cy="302"/>
          </a:xfrm>
        </p:grpSpPr>
        <p:pic>
          <p:nvPicPr>
            <p:cNvPr id="39" name="Picture 35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70" y="2398"/>
              <a:ext cx="219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4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49" y="2468"/>
              <a:ext cx="175" cy="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3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5" y="2381"/>
              <a:ext cx="268" cy="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" name="Group 25"/>
          <p:cNvGrpSpPr>
            <a:grpSpLocks/>
          </p:cNvGrpSpPr>
          <p:nvPr/>
        </p:nvGrpSpPr>
        <p:grpSpPr bwMode="auto">
          <a:xfrm>
            <a:off x="9494317" y="5371384"/>
            <a:ext cx="1274445" cy="238760"/>
            <a:chOff x="18660" y="2381"/>
            <a:chExt cx="2007" cy="376"/>
          </a:xfrm>
        </p:grpSpPr>
        <p:pic>
          <p:nvPicPr>
            <p:cNvPr id="43" name="Picture 31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0" y="2403"/>
              <a:ext cx="429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0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8" y="2462"/>
              <a:ext cx="348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9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4" y="2468"/>
              <a:ext cx="189" cy="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8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8" y="2381"/>
              <a:ext cx="291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7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8" y="2462"/>
              <a:ext cx="154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6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94" y="2404"/>
              <a:ext cx="373" cy="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36"/>
          <p:cNvGrpSpPr>
            <a:grpSpLocks/>
          </p:cNvGrpSpPr>
          <p:nvPr/>
        </p:nvGrpSpPr>
        <p:grpSpPr bwMode="auto">
          <a:xfrm>
            <a:off x="10964183" y="5278697"/>
            <a:ext cx="1056640" cy="706755"/>
            <a:chOff x="21036" y="2166"/>
            <a:chExt cx="1664" cy="1113"/>
          </a:xfrm>
        </p:grpSpPr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1036" y="2166"/>
              <a:ext cx="1664" cy="1113"/>
            </a:xfrm>
            <a:prstGeom prst="rect">
              <a:avLst/>
            </a:pr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51" name="Picture 44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2300"/>
              <a:ext cx="115" cy="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43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348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2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47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1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0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3029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39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2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38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74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37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3" y="2348"/>
              <a:ext cx="247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8756447" y="5572210"/>
            <a:ext cx="20955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     Europejski Fundusz              </a:t>
            </a:r>
          </a:p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Rozwoju Regionalnego</a:t>
            </a:r>
          </a:p>
        </p:txBody>
      </p:sp>
    </p:spTree>
    <p:extLst>
      <p:ext uri="{BB962C8B-B14F-4D97-AF65-F5344CB8AC3E}">
        <p14:creationId xmlns:p14="http://schemas.microsoft.com/office/powerpoint/2010/main" val="1581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9716" y="1853967"/>
            <a:ext cx="9698459" cy="279033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sz="4000" dirty="0" smtClean="0"/>
              <a:t>Uchwała antysmogowa jest aktem prawa miejscowego i obowiązuje wszystkich na obszarze województwa małopolskiego (poza Krakowem). Dotyczy wszystkich budynków, w których eksploatowana jest instalacja spalania paliw.</a:t>
            </a:r>
            <a:endParaRPr lang="pl-PL" sz="4000" dirty="0"/>
          </a:p>
        </p:txBody>
      </p:sp>
      <p:pic>
        <p:nvPicPr>
          <p:cNvPr id="4" name="Obraz 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970" y="5170657"/>
            <a:ext cx="2935844" cy="9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460885" y="5095182"/>
            <a:ext cx="534670" cy="1069340"/>
            <a:chOff x="1325" y="1747"/>
            <a:chExt cx="842" cy="1684"/>
          </a:xfrm>
        </p:grpSpPr>
        <p:sp>
          <p:nvSpPr>
            <p:cNvPr id="6" name="Freeform 87"/>
            <p:cNvSpPr>
              <a:spLocks/>
            </p:cNvSpPr>
            <p:nvPr/>
          </p:nvSpPr>
          <p:spPr bwMode="auto">
            <a:xfrm>
              <a:off x="1325" y="1747"/>
              <a:ext cx="842" cy="1684"/>
            </a:xfrm>
            <a:custGeom>
              <a:avLst/>
              <a:gdLst>
                <a:gd name="T0" fmla="*/ 842 w 842"/>
                <a:gd name="T1" fmla="*/ 1747 h 1684"/>
                <a:gd name="T2" fmla="*/ 0 w 842"/>
                <a:gd name="T3" fmla="*/ 2011 h 1684"/>
                <a:gd name="T4" fmla="*/ 0 w 842"/>
                <a:gd name="T5" fmla="*/ 3273 h 1684"/>
                <a:gd name="T6" fmla="*/ 842 w 842"/>
                <a:gd name="T7" fmla="*/ 3431 h 1684"/>
                <a:gd name="T8" fmla="*/ 842 w 842"/>
                <a:gd name="T9" fmla="*/ 1747 h 16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2" h="1684">
                  <a:moveTo>
                    <a:pt x="842" y="0"/>
                  </a:moveTo>
                  <a:lnTo>
                    <a:pt x="0" y="264"/>
                  </a:lnTo>
                  <a:lnTo>
                    <a:pt x="0" y="1526"/>
                  </a:lnTo>
                  <a:lnTo>
                    <a:pt x="842" y="1684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7" name="AutoShape 86"/>
            <p:cNvSpPr>
              <a:spLocks/>
            </p:cNvSpPr>
            <p:nvPr/>
          </p:nvSpPr>
          <p:spPr bwMode="auto">
            <a:xfrm>
              <a:off x="1325" y="2476"/>
              <a:ext cx="409" cy="665"/>
            </a:xfrm>
            <a:custGeom>
              <a:avLst/>
              <a:gdLst>
                <a:gd name="T0" fmla="*/ 0 w 409"/>
                <a:gd name="T1" fmla="*/ 2642 h 665"/>
                <a:gd name="T2" fmla="*/ 0 w 409"/>
                <a:gd name="T3" fmla="*/ 2970 h 665"/>
                <a:gd name="T4" fmla="*/ 25 w 409"/>
                <a:gd name="T5" fmla="*/ 2989 h 665"/>
                <a:gd name="T6" fmla="*/ 42 w 409"/>
                <a:gd name="T7" fmla="*/ 3013 h 665"/>
                <a:gd name="T8" fmla="*/ 57 w 409"/>
                <a:gd name="T9" fmla="*/ 3058 h 665"/>
                <a:gd name="T10" fmla="*/ 77 w 409"/>
                <a:gd name="T11" fmla="*/ 3140 h 665"/>
                <a:gd name="T12" fmla="*/ 85 w 409"/>
                <a:gd name="T13" fmla="*/ 3105 h 665"/>
                <a:gd name="T14" fmla="*/ 110 w 409"/>
                <a:gd name="T15" fmla="*/ 3023 h 665"/>
                <a:gd name="T16" fmla="*/ 147 w 409"/>
                <a:gd name="T17" fmla="*/ 2930 h 665"/>
                <a:gd name="T18" fmla="*/ 195 w 409"/>
                <a:gd name="T19" fmla="*/ 2861 h 665"/>
                <a:gd name="T20" fmla="*/ 236 w 409"/>
                <a:gd name="T21" fmla="*/ 2825 h 665"/>
                <a:gd name="T22" fmla="*/ 272 w 409"/>
                <a:gd name="T23" fmla="*/ 2798 h 665"/>
                <a:gd name="T24" fmla="*/ 323 w 409"/>
                <a:gd name="T25" fmla="*/ 2766 h 665"/>
                <a:gd name="T26" fmla="*/ 408 w 409"/>
                <a:gd name="T27" fmla="*/ 2714 h 665"/>
                <a:gd name="T28" fmla="*/ 387 w 409"/>
                <a:gd name="T29" fmla="*/ 2712 h 665"/>
                <a:gd name="T30" fmla="*/ 341 w 409"/>
                <a:gd name="T31" fmla="*/ 2706 h 665"/>
                <a:gd name="T32" fmla="*/ 290 w 409"/>
                <a:gd name="T33" fmla="*/ 2689 h 665"/>
                <a:gd name="T34" fmla="*/ 257 w 409"/>
                <a:gd name="T35" fmla="*/ 2659 h 665"/>
                <a:gd name="T36" fmla="*/ 255 w 409"/>
                <a:gd name="T37" fmla="*/ 2652 h 665"/>
                <a:gd name="T38" fmla="*/ 64 w 409"/>
                <a:gd name="T39" fmla="*/ 2652 h 665"/>
                <a:gd name="T40" fmla="*/ 32 w 409"/>
                <a:gd name="T41" fmla="*/ 2649 h 665"/>
                <a:gd name="T42" fmla="*/ 0 w 409"/>
                <a:gd name="T43" fmla="*/ 2642 h 665"/>
                <a:gd name="T44" fmla="*/ 291 w 409"/>
                <a:gd name="T45" fmla="*/ 2476 h 665"/>
                <a:gd name="T46" fmla="*/ 274 w 409"/>
                <a:gd name="T47" fmla="*/ 2496 h 665"/>
                <a:gd name="T48" fmla="*/ 231 w 409"/>
                <a:gd name="T49" fmla="*/ 2543 h 665"/>
                <a:gd name="T50" fmla="*/ 176 w 409"/>
                <a:gd name="T51" fmla="*/ 2597 h 665"/>
                <a:gd name="T52" fmla="*/ 120 w 409"/>
                <a:gd name="T53" fmla="*/ 2640 h 665"/>
                <a:gd name="T54" fmla="*/ 94 w 409"/>
                <a:gd name="T55" fmla="*/ 2650 h 665"/>
                <a:gd name="T56" fmla="*/ 64 w 409"/>
                <a:gd name="T57" fmla="*/ 2652 h 665"/>
                <a:gd name="T58" fmla="*/ 255 w 409"/>
                <a:gd name="T59" fmla="*/ 2652 h 665"/>
                <a:gd name="T60" fmla="*/ 247 w 409"/>
                <a:gd name="T61" fmla="*/ 2628 h 665"/>
                <a:gd name="T62" fmla="*/ 246 w 409"/>
                <a:gd name="T63" fmla="*/ 2599 h 665"/>
                <a:gd name="T64" fmla="*/ 260 w 409"/>
                <a:gd name="T65" fmla="*/ 2554 h 665"/>
                <a:gd name="T66" fmla="*/ 291 w 409"/>
                <a:gd name="T67" fmla="*/ 2476 h 6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3163 w 409"/>
                <a:gd name="T103" fmla="*/ 3163 h 665"/>
                <a:gd name="T104" fmla="*/ 18437 w 409"/>
                <a:gd name="T105" fmla="*/ 18437 h 6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9" h="665">
                  <a:moveTo>
                    <a:pt x="0" y="166"/>
                  </a:moveTo>
                  <a:lnTo>
                    <a:pt x="0" y="494"/>
                  </a:lnTo>
                  <a:lnTo>
                    <a:pt x="25" y="513"/>
                  </a:lnTo>
                  <a:lnTo>
                    <a:pt x="42" y="537"/>
                  </a:lnTo>
                  <a:lnTo>
                    <a:pt x="57" y="582"/>
                  </a:lnTo>
                  <a:lnTo>
                    <a:pt x="77" y="664"/>
                  </a:lnTo>
                  <a:lnTo>
                    <a:pt x="85" y="629"/>
                  </a:lnTo>
                  <a:lnTo>
                    <a:pt x="110" y="547"/>
                  </a:lnTo>
                  <a:lnTo>
                    <a:pt x="147" y="454"/>
                  </a:lnTo>
                  <a:lnTo>
                    <a:pt x="195" y="385"/>
                  </a:lnTo>
                  <a:lnTo>
                    <a:pt x="236" y="349"/>
                  </a:lnTo>
                  <a:lnTo>
                    <a:pt x="272" y="322"/>
                  </a:lnTo>
                  <a:lnTo>
                    <a:pt x="323" y="290"/>
                  </a:lnTo>
                  <a:lnTo>
                    <a:pt x="408" y="238"/>
                  </a:lnTo>
                  <a:lnTo>
                    <a:pt x="387" y="236"/>
                  </a:lnTo>
                  <a:lnTo>
                    <a:pt x="341" y="230"/>
                  </a:lnTo>
                  <a:lnTo>
                    <a:pt x="290" y="213"/>
                  </a:lnTo>
                  <a:lnTo>
                    <a:pt x="257" y="183"/>
                  </a:lnTo>
                  <a:lnTo>
                    <a:pt x="255" y="176"/>
                  </a:lnTo>
                  <a:lnTo>
                    <a:pt x="64" y="176"/>
                  </a:lnTo>
                  <a:lnTo>
                    <a:pt x="32" y="173"/>
                  </a:lnTo>
                  <a:lnTo>
                    <a:pt x="0" y="166"/>
                  </a:lnTo>
                  <a:close/>
                  <a:moveTo>
                    <a:pt x="291" y="0"/>
                  </a:moveTo>
                  <a:lnTo>
                    <a:pt x="274" y="20"/>
                  </a:lnTo>
                  <a:lnTo>
                    <a:pt x="231" y="67"/>
                  </a:lnTo>
                  <a:lnTo>
                    <a:pt x="176" y="121"/>
                  </a:lnTo>
                  <a:lnTo>
                    <a:pt x="120" y="164"/>
                  </a:lnTo>
                  <a:lnTo>
                    <a:pt x="94" y="174"/>
                  </a:lnTo>
                  <a:lnTo>
                    <a:pt x="64" y="176"/>
                  </a:lnTo>
                  <a:lnTo>
                    <a:pt x="255" y="176"/>
                  </a:lnTo>
                  <a:lnTo>
                    <a:pt x="247" y="152"/>
                  </a:lnTo>
                  <a:lnTo>
                    <a:pt x="246" y="123"/>
                  </a:lnTo>
                  <a:lnTo>
                    <a:pt x="260" y="78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8" name="AutoShape 85"/>
            <p:cNvSpPr>
              <a:spLocks/>
            </p:cNvSpPr>
            <p:nvPr/>
          </p:nvSpPr>
          <p:spPr bwMode="auto">
            <a:xfrm>
              <a:off x="1733" y="2364"/>
              <a:ext cx="434" cy="606"/>
            </a:xfrm>
            <a:custGeom>
              <a:avLst/>
              <a:gdLst>
                <a:gd name="T0" fmla="*/ 434 w 434"/>
                <a:gd name="T1" fmla="*/ 2693 h 606"/>
                <a:gd name="T2" fmla="*/ 143 w 434"/>
                <a:gd name="T3" fmla="*/ 2693 h 606"/>
                <a:gd name="T4" fmla="*/ 170 w 434"/>
                <a:gd name="T5" fmla="*/ 2704 h 606"/>
                <a:gd name="T6" fmla="*/ 190 w 434"/>
                <a:gd name="T7" fmla="*/ 2732 h 606"/>
                <a:gd name="T8" fmla="*/ 210 w 434"/>
                <a:gd name="T9" fmla="*/ 2792 h 606"/>
                <a:gd name="T10" fmla="*/ 221 w 434"/>
                <a:gd name="T11" fmla="*/ 2871 h 606"/>
                <a:gd name="T12" fmla="*/ 226 w 434"/>
                <a:gd name="T13" fmla="*/ 2940 h 606"/>
                <a:gd name="T14" fmla="*/ 227 w 434"/>
                <a:gd name="T15" fmla="*/ 2970 h 606"/>
                <a:gd name="T16" fmla="*/ 275 w 434"/>
                <a:gd name="T17" fmla="*/ 2841 h 606"/>
                <a:gd name="T18" fmla="*/ 308 w 434"/>
                <a:gd name="T19" fmla="*/ 2772 h 606"/>
                <a:gd name="T20" fmla="*/ 338 w 434"/>
                <a:gd name="T21" fmla="*/ 2739 h 606"/>
                <a:gd name="T22" fmla="*/ 382 w 434"/>
                <a:gd name="T23" fmla="*/ 2718 h 606"/>
                <a:gd name="T24" fmla="*/ 394 w 434"/>
                <a:gd name="T25" fmla="*/ 2713 h 606"/>
                <a:gd name="T26" fmla="*/ 406 w 434"/>
                <a:gd name="T27" fmla="*/ 2709 h 606"/>
                <a:gd name="T28" fmla="*/ 420 w 434"/>
                <a:gd name="T29" fmla="*/ 2705 h 606"/>
                <a:gd name="T30" fmla="*/ 434 w 434"/>
                <a:gd name="T31" fmla="*/ 2701 h 606"/>
                <a:gd name="T32" fmla="*/ 434 w 434"/>
                <a:gd name="T33" fmla="*/ 2693 h 606"/>
                <a:gd name="T34" fmla="*/ 214 w 434"/>
                <a:gd name="T35" fmla="*/ 2364 h 606"/>
                <a:gd name="T36" fmla="*/ 223 w 434"/>
                <a:gd name="T37" fmla="*/ 2431 h 606"/>
                <a:gd name="T38" fmla="*/ 224 w 434"/>
                <a:gd name="T39" fmla="*/ 2472 h 606"/>
                <a:gd name="T40" fmla="*/ 213 w 434"/>
                <a:gd name="T41" fmla="*/ 2505 h 606"/>
                <a:gd name="T42" fmla="*/ 189 w 434"/>
                <a:gd name="T43" fmla="*/ 2547 h 606"/>
                <a:gd name="T44" fmla="*/ 140 w 434"/>
                <a:gd name="T45" fmla="*/ 2605 h 606"/>
                <a:gd name="T46" fmla="*/ 78 w 434"/>
                <a:gd name="T47" fmla="*/ 2658 h 606"/>
                <a:gd name="T48" fmla="*/ 23 w 434"/>
                <a:gd name="T49" fmla="*/ 2698 h 606"/>
                <a:gd name="T50" fmla="*/ 0 w 434"/>
                <a:gd name="T51" fmla="*/ 2714 h 606"/>
                <a:gd name="T52" fmla="*/ 92 w 434"/>
                <a:gd name="T53" fmla="*/ 2697 h 606"/>
                <a:gd name="T54" fmla="*/ 143 w 434"/>
                <a:gd name="T55" fmla="*/ 2693 h 606"/>
                <a:gd name="T56" fmla="*/ 434 w 434"/>
                <a:gd name="T57" fmla="*/ 2693 h 606"/>
                <a:gd name="T58" fmla="*/ 434 w 434"/>
                <a:gd name="T59" fmla="*/ 2428 h 606"/>
                <a:gd name="T60" fmla="*/ 354 w 434"/>
                <a:gd name="T61" fmla="*/ 2428 h 606"/>
                <a:gd name="T62" fmla="*/ 304 w 434"/>
                <a:gd name="T63" fmla="*/ 2424 h 606"/>
                <a:gd name="T64" fmla="*/ 259 w 434"/>
                <a:gd name="T65" fmla="*/ 2401 h 606"/>
                <a:gd name="T66" fmla="*/ 227 w 434"/>
                <a:gd name="T67" fmla="*/ 2376 h 606"/>
                <a:gd name="T68" fmla="*/ 214 w 434"/>
                <a:gd name="T69" fmla="*/ 2364 h 606"/>
                <a:gd name="T70" fmla="*/ 434 w 434"/>
                <a:gd name="T71" fmla="*/ 2391 h 606"/>
                <a:gd name="T72" fmla="*/ 412 w 434"/>
                <a:gd name="T73" fmla="*/ 2404 h 606"/>
                <a:gd name="T74" fmla="*/ 391 w 434"/>
                <a:gd name="T75" fmla="*/ 2415 h 606"/>
                <a:gd name="T76" fmla="*/ 372 w 434"/>
                <a:gd name="T77" fmla="*/ 2424 h 606"/>
                <a:gd name="T78" fmla="*/ 354 w 434"/>
                <a:gd name="T79" fmla="*/ 2428 h 606"/>
                <a:gd name="T80" fmla="*/ 434 w 434"/>
                <a:gd name="T81" fmla="*/ 2428 h 606"/>
                <a:gd name="T82" fmla="*/ 434 w 434"/>
                <a:gd name="T83" fmla="*/ 2391 h 6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3163 w 434"/>
                <a:gd name="T127" fmla="*/ 3163 h 606"/>
                <a:gd name="T128" fmla="*/ 18437 w 434"/>
                <a:gd name="T129" fmla="*/ 18437 h 6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4" h="606">
                  <a:moveTo>
                    <a:pt x="434" y="329"/>
                  </a:moveTo>
                  <a:lnTo>
                    <a:pt x="143" y="329"/>
                  </a:lnTo>
                  <a:lnTo>
                    <a:pt x="170" y="340"/>
                  </a:lnTo>
                  <a:lnTo>
                    <a:pt x="190" y="368"/>
                  </a:lnTo>
                  <a:lnTo>
                    <a:pt x="210" y="428"/>
                  </a:lnTo>
                  <a:lnTo>
                    <a:pt x="221" y="507"/>
                  </a:lnTo>
                  <a:lnTo>
                    <a:pt x="226" y="576"/>
                  </a:lnTo>
                  <a:lnTo>
                    <a:pt x="227" y="606"/>
                  </a:lnTo>
                  <a:lnTo>
                    <a:pt x="275" y="477"/>
                  </a:lnTo>
                  <a:lnTo>
                    <a:pt x="308" y="408"/>
                  </a:lnTo>
                  <a:lnTo>
                    <a:pt x="338" y="375"/>
                  </a:lnTo>
                  <a:lnTo>
                    <a:pt x="382" y="354"/>
                  </a:lnTo>
                  <a:lnTo>
                    <a:pt x="394" y="349"/>
                  </a:lnTo>
                  <a:lnTo>
                    <a:pt x="406" y="345"/>
                  </a:lnTo>
                  <a:lnTo>
                    <a:pt x="420" y="341"/>
                  </a:lnTo>
                  <a:lnTo>
                    <a:pt x="434" y="337"/>
                  </a:lnTo>
                  <a:lnTo>
                    <a:pt x="434" y="329"/>
                  </a:lnTo>
                  <a:close/>
                  <a:moveTo>
                    <a:pt x="214" y="0"/>
                  </a:moveTo>
                  <a:lnTo>
                    <a:pt x="223" y="67"/>
                  </a:lnTo>
                  <a:lnTo>
                    <a:pt x="224" y="108"/>
                  </a:lnTo>
                  <a:lnTo>
                    <a:pt x="213" y="141"/>
                  </a:lnTo>
                  <a:lnTo>
                    <a:pt x="189" y="183"/>
                  </a:lnTo>
                  <a:lnTo>
                    <a:pt x="140" y="241"/>
                  </a:lnTo>
                  <a:lnTo>
                    <a:pt x="78" y="294"/>
                  </a:lnTo>
                  <a:lnTo>
                    <a:pt x="23" y="334"/>
                  </a:lnTo>
                  <a:lnTo>
                    <a:pt x="0" y="350"/>
                  </a:lnTo>
                  <a:lnTo>
                    <a:pt x="92" y="333"/>
                  </a:lnTo>
                  <a:lnTo>
                    <a:pt x="143" y="329"/>
                  </a:lnTo>
                  <a:lnTo>
                    <a:pt x="434" y="329"/>
                  </a:lnTo>
                  <a:lnTo>
                    <a:pt x="434" y="64"/>
                  </a:lnTo>
                  <a:lnTo>
                    <a:pt x="354" y="64"/>
                  </a:lnTo>
                  <a:lnTo>
                    <a:pt x="304" y="60"/>
                  </a:lnTo>
                  <a:lnTo>
                    <a:pt x="259" y="37"/>
                  </a:lnTo>
                  <a:lnTo>
                    <a:pt x="227" y="12"/>
                  </a:lnTo>
                  <a:lnTo>
                    <a:pt x="214" y="0"/>
                  </a:lnTo>
                  <a:close/>
                  <a:moveTo>
                    <a:pt x="434" y="27"/>
                  </a:moveTo>
                  <a:lnTo>
                    <a:pt x="412" y="40"/>
                  </a:lnTo>
                  <a:lnTo>
                    <a:pt x="391" y="51"/>
                  </a:lnTo>
                  <a:lnTo>
                    <a:pt x="372" y="60"/>
                  </a:lnTo>
                  <a:lnTo>
                    <a:pt x="354" y="64"/>
                  </a:lnTo>
                  <a:lnTo>
                    <a:pt x="434" y="64"/>
                  </a:lnTo>
                  <a:lnTo>
                    <a:pt x="434" y="27"/>
                  </a:lnTo>
                  <a:close/>
                </a:path>
              </a:pathLst>
            </a:custGeom>
            <a:solidFill>
              <a:srgbClr val="ED1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9" name="AutoShape 84"/>
            <p:cNvSpPr>
              <a:spLocks/>
            </p:cNvSpPr>
            <p:nvPr/>
          </p:nvSpPr>
          <p:spPr bwMode="auto">
            <a:xfrm>
              <a:off x="1604" y="2045"/>
              <a:ext cx="455" cy="431"/>
            </a:xfrm>
            <a:custGeom>
              <a:avLst/>
              <a:gdLst>
                <a:gd name="T0" fmla="*/ 245 w 455"/>
                <a:gd name="T1" fmla="*/ 2045 h 431"/>
                <a:gd name="T2" fmla="*/ 238 w 455"/>
                <a:gd name="T3" fmla="*/ 2059 h 431"/>
                <a:gd name="T4" fmla="*/ 219 w 455"/>
                <a:gd name="T5" fmla="*/ 2093 h 431"/>
                <a:gd name="T6" fmla="*/ 192 w 455"/>
                <a:gd name="T7" fmla="*/ 2136 h 431"/>
                <a:gd name="T8" fmla="*/ 158 w 455"/>
                <a:gd name="T9" fmla="*/ 2173 h 431"/>
                <a:gd name="T10" fmla="*/ 129 w 455"/>
                <a:gd name="T11" fmla="*/ 2199 h 431"/>
                <a:gd name="T12" fmla="*/ 102 w 455"/>
                <a:gd name="T13" fmla="*/ 2215 h 431"/>
                <a:gd name="T14" fmla="*/ 64 w 455"/>
                <a:gd name="T15" fmla="*/ 2228 h 431"/>
                <a:gd name="T16" fmla="*/ 0 w 455"/>
                <a:gd name="T17" fmla="*/ 2244 h 431"/>
                <a:gd name="T18" fmla="*/ 13 w 455"/>
                <a:gd name="T19" fmla="*/ 2247 h 431"/>
                <a:gd name="T20" fmla="*/ 42 w 455"/>
                <a:gd name="T21" fmla="*/ 2257 h 431"/>
                <a:gd name="T22" fmla="*/ 73 w 455"/>
                <a:gd name="T23" fmla="*/ 2275 h 431"/>
                <a:gd name="T24" fmla="*/ 89 w 455"/>
                <a:gd name="T25" fmla="*/ 2303 h 431"/>
                <a:gd name="T26" fmla="*/ 90 w 455"/>
                <a:gd name="T27" fmla="*/ 2331 h 431"/>
                <a:gd name="T28" fmla="*/ 83 w 455"/>
                <a:gd name="T29" fmla="*/ 2358 h 431"/>
                <a:gd name="T30" fmla="*/ 59 w 455"/>
                <a:gd name="T31" fmla="*/ 2401 h 431"/>
                <a:gd name="T32" fmla="*/ 12 w 455"/>
                <a:gd name="T33" fmla="*/ 2475 h 431"/>
                <a:gd name="T34" fmla="*/ 33 w 455"/>
                <a:gd name="T35" fmla="*/ 2456 h 431"/>
                <a:gd name="T36" fmla="*/ 84 w 455"/>
                <a:gd name="T37" fmla="*/ 2412 h 431"/>
                <a:gd name="T38" fmla="*/ 144 w 455"/>
                <a:gd name="T39" fmla="*/ 2366 h 431"/>
                <a:gd name="T40" fmla="*/ 194 w 455"/>
                <a:gd name="T41" fmla="*/ 2341 h 431"/>
                <a:gd name="T42" fmla="*/ 227 w 455"/>
                <a:gd name="T43" fmla="*/ 2335 h 431"/>
                <a:gd name="T44" fmla="*/ 331 w 455"/>
                <a:gd name="T45" fmla="*/ 2335 h 431"/>
                <a:gd name="T46" fmla="*/ 322 w 455"/>
                <a:gd name="T47" fmla="*/ 2312 h 431"/>
                <a:gd name="T48" fmla="*/ 315 w 455"/>
                <a:gd name="T49" fmla="*/ 2266 h 431"/>
                <a:gd name="T50" fmla="*/ 328 w 455"/>
                <a:gd name="T51" fmla="*/ 2223 h 431"/>
                <a:gd name="T52" fmla="*/ 350 w 455"/>
                <a:gd name="T53" fmla="*/ 2195 h 431"/>
                <a:gd name="T54" fmla="*/ 370 w 455"/>
                <a:gd name="T55" fmla="*/ 2172 h 431"/>
                <a:gd name="T56" fmla="*/ 401 w 455"/>
                <a:gd name="T57" fmla="*/ 2142 h 431"/>
                <a:gd name="T58" fmla="*/ 417 w 455"/>
                <a:gd name="T59" fmla="*/ 2127 h 431"/>
                <a:gd name="T60" fmla="*/ 297 w 455"/>
                <a:gd name="T61" fmla="*/ 2127 h 431"/>
                <a:gd name="T62" fmla="*/ 273 w 455"/>
                <a:gd name="T63" fmla="*/ 2120 h 431"/>
                <a:gd name="T64" fmla="*/ 260 w 455"/>
                <a:gd name="T65" fmla="*/ 2109 h 431"/>
                <a:gd name="T66" fmla="*/ 252 w 455"/>
                <a:gd name="T67" fmla="*/ 2086 h 431"/>
                <a:gd name="T68" fmla="*/ 245 w 455"/>
                <a:gd name="T69" fmla="*/ 2045 h 431"/>
                <a:gd name="T70" fmla="*/ 331 w 455"/>
                <a:gd name="T71" fmla="*/ 2335 h 431"/>
                <a:gd name="T72" fmla="*/ 227 w 455"/>
                <a:gd name="T73" fmla="*/ 2335 h 431"/>
                <a:gd name="T74" fmla="*/ 253 w 455"/>
                <a:gd name="T75" fmla="*/ 2336 h 431"/>
                <a:gd name="T76" fmla="*/ 287 w 455"/>
                <a:gd name="T77" fmla="*/ 2345 h 431"/>
                <a:gd name="T78" fmla="*/ 343 w 455"/>
                <a:gd name="T79" fmla="*/ 2364 h 431"/>
                <a:gd name="T80" fmla="*/ 336 w 455"/>
                <a:gd name="T81" fmla="*/ 2349 h 431"/>
                <a:gd name="T82" fmla="*/ 331 w 455"/>
                <a:gd name="T83" fmla="*/ 2335 h 431"/>
                <a:gd name="T84" fmla="*/ 454 w 455"/>
                <a:gd name="T85" fmla="*/ 2092 h 431"/>
                <a:gd name="T86" fmla="*/ 435 w 455"/>
                <a:gd name="T87" fmla="*/ 2099 h 431"/>
                <a:gd name="T88" fmla="*/ 391 w 455"/>
                <a:gd name="T89" fmla="*/ 2113 h 431"/>
                <a:gd name="T90" fmla="*/ 339 w 455"/>
                <a:gd name="T91" fmla="*/ 2126 h 431"/>
                <a:gd name="T92" fmla="*/ 297 w 455"/>
                <a:gd name="T93" fmla="*/ 2127 h 431"/>
                <a:gd name="T94" fmla="*/ 417 w 455"/>
                <a:gd name="T95" fmla="*/ 2127 h 431"/>
                <a:gd name="T96" fmla="*/ 454 w 455"/>
                <a:gd name="T97" fmla="*/ 2092 h 4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3163 w 455"/>
                <a:gd name="T148" fmla="*/ 3163 h 431"/>
                <a:gd name="T149" fmla="*/ 18437 w 455"/>
                <a:gd name="T150" fmla="*/ 18437 h 43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5" h="431">
                  <a:moveTo>
                    <a:pt x="245" y="0"/>
                  </a:moveTo>
                  <a:lnTo>
                    <a:pt x="238" y="14"/>
                  </a:lnTo>
                  <a:lnTo>
                    <a:pt x="219" y="48"/>
                  </a:lnTo>
                  <a:lnTo>
                    <a:pt x="192" y="91"/>
                  </a:lnTo>
                  <a:lnTo>
                    <a:pt x="158" y="128"/>
                  </a:lnTo>
                  <a:lnTo>
                    <a:pt x="129" y="154"/>
                  </a:lnTo>
                  <a:lnTo>
                    <a:pt x="102" y="170"/>
                  </a:lnTo>
                  <a:lnTo>
                    <a:pt x="64" y="183"/>
                  </a:lnTo>
                  <a:lnTo>
                    <a:pt x="0" y="199"/>
                  </a:lnTo>
                  <a:lnTo>
                    <a:pt x="13" y="202"/>
                  </a:lnTo>
                  <a:lnTo>
                    <a:pt x="42" y="212"/>
                  </a:lnTo>
                  <a:lnTo>
                    <a:pt x="73" y="230"/>
                  </a:lnTo>
                  <a:lnTo>
                    <a:pt x="89" y="258"/>
                  </a:lnTo>
                  <a:lnTo>
                    <a:pt x="90" y="286"/>
                  </a:lnTo>
                  <a:lnTo>
                    <a:pt x="83" y="313"/>
                  </a:lnTo>
                  <a:lnTo>
                    <a:pt x="59" y="356"/>
                  </a:lnTo>
                  <a:lnTo>
                    <a:pt x="12" y="430"/>
                  </a:lnTo>
                  <a:lnTo>
                    <a:pt x="33" y="411"/>
                  </a:lnTo>
                  <a:lnTo>
                    <a:pt x="84" y="367"/>
                  </a:lnTo>
                  <a:lnTo>
                    <a:pt x="144" y="321"/>
                  </a:lnTo>
                  <a:lnTo>
                    <a:pt x="194" y="296"/>
                  </a:lnTo>
                  <a:lnTo>
                    <a:pt x="227" y="290"/>
                  </a:lnTo>
                  <a:lnTo>
                    <a:pt x="331" y="290"/>
                  </a:lnTo>
                  <a:lnTo>
                    <a:pt x="322" y="267"/>
                  </a:lnTo>
                  <a:lnTo>
                    <a:pt x="315" y="221"/>
                  </a:lnTo>
                  <a:lnTo>
                    <a:pt x="328" y="178"/>
                  </a:lnTo>
                  <a:lnTo>
                    <a:pt x="350" y="150"/>
                  </a:lnTo>
                  <a:lnTo>
                    <a:pt x="370" y="127"/>
                  </a:lnTo>
                  <a:lnTo>
                    <a:pt x="401" y="97"/>
                  </a:lnTo>
                  <a:lnTo>
                    <a:pt x="417" y="82"/>
                  </a:lnTo>
                  <a:lnTo>
                    <a:pt x="297" y="82"/>
                  </a:lnTo>
                  <a:lnTo>
                    <a:pt x="273" y="75"/>
                  </a:lnTo>
                  <a:lnTo>
                    <a:pt x="260" y="64"/>
                  </a:lnTo>
                  <a:lnTo>
                    <a:pt x="252" y="41"/>
                  </a:lnTo>
                  <a:lnTo>
                    <a:pt x="245" y="0"/>
                  </a:lnTo>
                  <a:close/>
                  <a:moveTo>
                    <a:pt x="331" y="290"/>
                  </a:moveTo>
                  <a:lnTo>
                    <a:pt x="227" y="290"/>
                  </a:lnTo>
                  <a:lnTo>
                    <a:pt x="253" y="291"/>
                  </a:lnTo>
                  <a:lnTo>
                    <a:pt x="287" y="300"/>
                  </a:lnTo>
                  <a:lnTo>
                    <a:pt x="343" y="319"/>
                  </a:lnTo>
                  <a:lnTo>
                    <a:pt x="336" y="304"/>
                  </a:lnTo>
                  <a:lnTo>
                    <a:pt x="331" y="290"/>
                  </a:lnTo>
                  <a:close/>
                  <a:moveTo>
                    <a:pt x="454" y="47"/>
                  </a:moveTo>
                  <a:lnTo>
                    <a:pt x="435" y="54"/>
                  </a:lnTo>
                  <a:lnTo>
                    <a:pt x="391" y="68"/>
                  </a:lnTo>
                  <a:lnTo>
                    <a:pt x="339" y="81"/>
                  </a:lnTo>
                  <a:lnTo>
                    <a:pt x="297" y="82"/>
                  </a:lnTo>
                  <a:lnTo>
                    <a:pt x="417" y="82"/>
                  </a:lnTo>
                  <a:lnTo>
                    <a:pt x="454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1251686" y="5288574"/>
            <a:ext cx="1321452" cy="462915"/>
            <a:chOff x="2548" y="2020"/>
            <a:chExt cx="2435" cy="865"/>
          </a:xfrm>
        </p:grpSpPr>
        <p:pic>
          <p:nvPicPr>
            <p:cNvPr id="11" name="Picture 8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3" y="2063"/>
              <a:ext cx="455" cy="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2136"/>
              <a:ext cx="199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6" y="2020"/>
              <a:ext cx="215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7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6" y="2136"/>
              <a:ext cx="198" cy="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7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3" y="2129"/>
              <a:ext cx="636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2483"/>
              <a:ext cx="488" cy="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7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4" y="2550"/>
              <a:ext cx="396" cy="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7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5" y="2556"/>
              <a:ext cx="215" cy="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7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1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AutoShape 73"/>
            <p:cNvSpPr>
              <a:spLocks/>
            </p:cNvSpPr>
            <p:nvPr/>
          </p:nvSpPr>
          <p:spPr bwMode="auto">
            <a:xfrm>
              <a:off x="4015" y="2458"/>
              <a:ext cx="128" cy="427"/>
            </a:xfrm>
            <a:custGeom>
              <a:avLst/>
              <a:gdLst>
                <a:gd name="T0" fmla="*/ 103 w 128"/>
                <a:gd name="T1" fmla="*/ 2458 h 427"/>
                <a:gd name="T2" fmla="*/ 84 w 128"/>
                <a:gd name="T3" fmla="*/ 2458 h 427"/>
                <a:gd name="T4" fmla="*/ 76 w 128"/>
                <a:gd name="T5" fmla="*/ 2461 h 427"/>
                <a:gd name="T6" fmla="*/ 69 w 128"/>
                <a:gd name="T7" fmla="*/ 2467 h 427"/>
                <a:gd name="T8" fmla="*/ 63 w 128"/>
                <a:gd name="T9" fmla="*/ 2473 h 427"/>
                <a:gd name="T10" fmla="*/ 59 w 128"/>
                <a:gd name="T11" fmla="*/ 2481 h 427"/>
                <a:gd name="T12" fmla="*/ 59 w 128"/>
                <a:gd name="T13" fmla="*/ 2502 h 427"/>
                <a:gd name="T14" fmla="*/ 63 w 128"/>
                <a:gd name="T15" fmla="*/ 2510 h 427"/>
                <a:gd name="T16" fmla="*/ 69 w 128"/>
                <a:gd name="T17" fmla="*/ 2516 h 427"/>
                <a:gd name="T18" fmla="*/ 76 w 128"/>
                <a:gd name="T19" fmla="*/ 2522 h 427"/>
                <a:gd name="T20" fmla="*/ 84 w 128"/>
                <a:gd name="T21" fmla="*/ 2526 h 427"/>
                <a:gd name="T22" fmla="*/ 103 w 128"/>
                <a:gd name="T23" fmla="*/ 2526 h 427"/>
                <a:gd name="T24" fmla="*/ 110 w 128"/>
                <a:gd name="T25" fmla="*/ 2522 h 427"/>
                <a:gd name="T26" fmla="*/ 117 w 128"/>
                <a:gd name="T27" fmla="*/ 2516 h 427"/>
                <a:gd name="T28" fmla="*/ 124 w 128"/>
                <a:gd name="T29" fmla="*/ 2510 h 427"/>
                <a:gd name="T30" fmla="*/ 127 w 128"/>
                <a:gd name="T31" fmla="*/ 2502 h 427"/>
                <a:gd name="T32" fmla="*/ 127 w 128"/>
                <a:gd name="T33" fmla="*/ 2481 h 427"/>
                <a:gd name="T34" fmla="*/ 124 w 128"/>
                <a:gd name="T35" fmla="*/ 2473 h 427"/>
                <a:gd name="T36" fmla="*/ 117 w 128"/>
                <a:gd name="T37" fmla="*/ 2467 h 427"/>
                <a:gd name="T38" fmla="*/ 110 w 128"/>
                <a:gd name="T39" fmla="*/ 2461 h 427"/>
                <a:gd name="T40" fmla="*/ 103 w 128"/>
                <a:gd name="T41" fmla="*/ 2458 h 427"/>
                <a:gd name="T42" fmla="*/ 7 w 128"/>
                <a:gd name="T43" fmla="*/ 2834 h 427"/>
                <a:gd name="T44" fmla="*/ 0 w 128"/>
                <a:gd name="T45" fmla="*/ 2879 h 427"/>
                <a:gd name="T46" fmla="*/ 5 w 128"/>
                <a:gd name="T47" fmla="*/ 2881 h 427"/>
                <a:gd name="T48" fmla="*/ 12 w 128"/>
                <a:gd name="T49" fmla="*/ 2883 h 427"/>
                <a:gd name="T50" fmla="*/ 19 w 128"/>
                <a:gd name="T51" fmla="*/ 2883 h 427"/>
                <a:gd name="T52" fmla="*/ 26 w 128"/>
                <a:gd name="T53" fmla="*/ 2884 h 427"/>
                <a:gd name="T54" fmla="*/ 32 w 128"/>
                <a:gd name="T55" fmla="*/ 2885 h 427"/>
                <a:gd name="T56" fmla="*/ 36 w 128"/>
                <a:gd name="T57" fmla="*/ 2885 h 427"/>
                <a:gd name="T58" fmla="*/ 55 w 128"/>
                <a:gd name="T59" fmla="*/ 2883 h 427"/>
                <a:gd name="T60" fmla="*/ 72 w 128"/>
                <a:gd name="T61" fmla="*/ 2879 h 427"/>
                <a:gd name="T62" fmla="*/ 87 w 128"/>
                <a:gd name="T63" fmla="*/ 2872 h 427"/>
                <a:gd name="T64" fmla="*/ 99 w 128"/>
                <a:gd name="T65" fmla="*/ 2862 h 427"/>
                <a:gd name="T66" fmla="*/ 109 w 128"/>
                <a:gd name="T67" fmla="*/ 2850 h 427"/>
                <a:gd name="T68" fmla="*/ 114 w 128"/>
                <a:gd name="T69" fmla="*/ 2837 h 427"/>
                <a:gd name="T70" fmla="*/ 22 w 128"/>
                <a:gd name="T71" fmla="*/ 2837 h 427"/>
                <a:gd name="T72" fmla="*/ 14 w 128"/>
                <a:gd name="T73" fmla="*/ 2836 h 427"/>
                <a:gd name="T74" fmla="*/ 7 w 128"/>
                <a:gd name="T75" fmla="*/ 2834 h 427"/>
                <a:gd name="T76" fmla="*/ 121 w 128"/>
                <a:gd name="T77" fmla="*/ 2562 h 427"/>
                <a:gd name="T78" fmla="*/ 66 w 128"/>
                <a:gd name="T79" fmla="*/ 2562 h 427"/>
                <a:gd name="T80" fmla="*/ 66 w 128"/>
                <a:gd name="T81" fmla="*/ 2807 h 427"/>
                <a:gd name="T82" fmla="*/ 64 w 128"/>
                <a:gd name="T83" fmla="*/ 2819 h 427"/>
                <a:gd name="T84" fmla="*/ 53 w 128"/>
                <a:gd name="T85" fmla="*/ 2833 h 427"/>
                <a:gd name="T86" fmla="*/ 44 w 128"/>
                <a:gd name="T87" fmla="*/ 2837 h 427"/>
                <a:gd name="T88" fmla="*/ 114 w 128"/>
                <a:gd name="T89" fmla="*/ 2837 h 427"/>
                <a:gd name="T90" fmla="*/ 116 w 128"/>
                <a:gd name="T91" fmla="*/ 2834 h 427"/>
                <a:gd name="T92" fmla="*/ 116 w 128"/>
                <a:gd name="T93" fmla="*/ 2833 h 427"/>
                <a:gd name="T94" fmla="*/ 120 w 128"/>
                <a:gd name="T95" fmla="*/ 2815 h 427"/>
                <a:gd name="T96" fmla="*/ 121 w 128"/>
                <a:gd name="T97" fmla="*/ 2793 h 427"/>
                <a:gd name="T98" fmla="*/ 121 w 128"/>
                <a:gd name="T99" fmla="*/ 2562 h 42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3163 w 128"/>
                <a:gd name="T151" fmla="*/ 3163 h 427"/>
                <a:gd name="T152" fmla="*/ 18437 w 128"/>
                <a:gd name="T153" fmla="*/ 18437 h 42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" h="427">
                  <a:moveTo>
                    <a:pt x="103" y="0"/>
                  </a:moveTo>
                  <a:lnTo>
                    <a:pt x="84" y="0"/>
                  </a:lnTo>
                  <a:lnTo>
                    <a:pt x="76" y="3"/>
                  </a:lnTo>
                  <a:lnTo>
                    <a:pt x="69" y="9"/>
                  </a:lnTo>
                  <a:lnTo>
                    <a:pt x="63" y="15"/>
                  </a:lnTo>
                  <a:lnTo>
                    <a:pt x="59" y="23"/>
                  </a:lnTo>
                  <a:lnTo>
                    <a:pt x="59" y="44"/>
                  </a:lnTo>
                  <a:lnTo>
                    <a:pt x="63" y="52"/>
                  </a:lnTo>
                  <a:lnTo>
                    <a:pt x="69" y="58"/>
                  </a:lnTo>
                  <a:lnTo>
                    <a:pt x="76" y="64"/>
                  </a:lnTo>
                  <a:lnTo>
                    <a:pt x="84" y="68"/>
                  </a:lnTo>
                  <a:lnTo>
                    <a:pt x="103" y="68"/>
                  </a:lnTo>
                  <a:lnTo>
                    <a:pt x="110" y="64"/>
                  </a:lnTo>
                  <a:lnTo>
                    <a:pt x="117" y="58"/>
                  </a:lnTo>
                  <a:lnTo>
                    <a:pt x="124" y="52"/>
                  </a:lnTo>
                  <a:lnTo>
                    <a:pt x="127" y="44"/>
                  </a:lnTo>
                  <a:lnTo>
                    <a:pt x="127" y="23"/>
                  </a:lnTo>
                  <a:lnTo>
                    <a:pt x="124" y="15"/>
                  </a:lnTo>
                  <a:lnTo>
                    <a:pt x="117" y="9"/>
                  </a:lnTo>
                  <a:lnTo>
                    <a:pt x="110" y="3"/>
                  </a:lnTo>
                  <a:lnTo>
                    <a:pt x="103" y="0"/>
                  </a:lnTo>
                  <a:close/>
                  <a:moveTo>
                    <a:pt x="7" y="376"/>
                  </a:moveTo>
                  <a:lnTo>
                    <a:pt x="0" y="421"/>
                  </a:lnTo>
                  <a:lnTo>
                    <a:pt x="5" y="423"/>
                  </a:lnTo>
                  <a:lnTo>
                    <a:pt x="12" y="425"/>
                  </a:lnTo>
                  <a:lnTo>
                    <a:pt x="19" y="425"/>
                  </a:lnTo>
                  <a:lnTo>
                    <a:pt x="26" y="426"/>
                  </a:lnTo>
                  <a:lnTo>
                    <a:pt x="32" y="427"/>
                  </a:lnTo>
                  <a:lnTo>
                    <a:pt x="36" y="427"/>
                  </a:lnTo>
                  <a:lnTo>
                    <a:pt x="55" y="425"/>
                  </a:lnTo>
                  <a:lnTo>
                    <a:pt x="72" y="421"/>
                  </a:lnTo>
                  <a:lnTo>
                    <a:pt x="87" y="414"/>
                  </a:lnTo>
                  <a:lnTo>
                    <a:pt x="99" y="404"/>
                  </a:lnTo>
                  <a:lnTo>
                    <a:pt x="109" y="392"/>
                  </a:lnTo>
                  <a:lnTo>
                    <a:pt x="114" y="379"/>
                  </a:lnTo>
                  <a:lnTo>
                    <a:pt x="22" y="379"/>
                  </a:lnTo>
                  <a:lnTo>
                    <a:pt x="14" y="378"/>
                  </a:lnTo>
                  <a:lnTo>
                    <a:pt x="7" y="376"/>
                  </a:lnTo>
                  <a:close/>
                  <a:moveTo>
                    <a:pt x="121" y="104"/>
                  </a:moveTo>
                  <a:lnTo>
                    <a:pt x="66" y="104"/>
                  </a:lnTo>
                  <a:lnTo>
                    <a:pt x="66" y="349"/>
                  </a:lnTo>
                  <a:lnTo>
                    <a:pt x="64" y="361"/>
                  </a:lnTo>
                  <a:lnTo>
                    <a:pt x="53" y="375"/>
                  </a:lnTo>
                  <a:lnTo>
                    <a:pt x="44" y="379"/>
                  </a:lnTo>
                  <a:lnTo>
                    <a:pt x="114" y="379"/>
                  </a:lnTo>
                  <a:lnTo>
                    <a:pt x="116" y="376"/>
                  </a:lnTo>
                  <a:lnTo>
                    <a:pt x="116" y="375"/>
                  </a:lnTo>
                  <a:lnTo>
                    <a:pt x="120" y="357"/>
                  </a:lnTo>
                  <a:lnTo>
                    <a:pt x="121" y="335"/>
                  </a:lnTo>
                  <a:lnTo>
                    <a:pt x="121" y="104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1" name="Picture 7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5" y="2550"/>
              <a:ext cx="17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7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" y="2446"/>
              <a:ext cx="211" cy="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AutoShape 70"/>
            <p:cNvSpPr>
              <a:spLocks/>
            </p:cNvSpPr>
            <p:nvPr/>
          </p:nvSpPr>
          <p:spPr bwMode="auto">
            <a:xfrm>
              <a:off x="4651" y="2458"/>
              <a:ext cx="68" cy="343"/>
            </a:xfrm>
            <a:custGeom>
              <a:avLst/>
              <a:gdLst>
                <a:gd name="T0" fmla="*/ 62 w 68"/>
                <a:gd name="T1" fmla="*/ 2562 h 343"/>
                <a:gd name="T2" fmla="*/ 7 w 68"/>
                <a:gd name="T3" fmla="*/ 2562 h 343"/>
                <a:gd name="T4" fmla="*/ 7 w 68"/>
                <a:gd name="T5" fmla="*/ 2800 h 343"/>
                <a:gd name="T6" fmla="*/ 62 w 68"/>
                <a:gd name="T7" fmla="*/ 2800 h 343"/>
                <a:gd name="T8" fmla="*/ 62 w 68"/>
                <a:gd name="T9" fmla="*/ 2562 h 343"/>
                <a:gd name="T10" fmla="*/ 43 w 68"/>
                <a:gd name="T11" fmla="*/ 2458 h 343"/>
                <a:gd name="T12" fmla="*/ 25 w 68"/>
                <a:gd name="T13" fmla="*/ 2458 h 343"/>
                <a:gd name="T14" fmla="*/ 17 w 68"/>
                <a:gd name="T15" fmla="*/ 2461 h 343"/>
                <a:gd name="T16" fmla="*/ 4 w 68"/>
                <a:gd name="T17" fmla="*/ 2473 h 343"/>
                <a:gd name="T18" fmla="*/ 0 w 68"/>
                <a:gd name="T19" fmla="*/ 2481 h 343"/>
                <a:gd name="T20" fmla="*/ 0 w 68"/>
                <a:gd name="T21" fmla="*/ 2502 h 343"/>
                <a:gd name="T22" fmla="*/ 4 w 68"/>
                <a:gd name="T23" fmla="*/ 2510 h 343"/>
                <a:gd name="T24" fmla="*/ 10 w 68"/>
                <a:gd name="T25" fmla="*/ 2516 h 343"/>
                <a:gd name="T26" fmla="*/ 17 w 68"/>
                <a:gd name="T27" fmla="*/ 2522 h 343"/>
                <a:gd name="T28" fmla="*/ 25 w 68"/>
                <a:gd name="T29" fmla="*/ 2526 h 343"/>
                <a:gd name="T30" fmla="*/ 43 w 68"/>
                <a:gd name="T31" fmla="*/ 2526 h 343"/>
                <a:gd name="T32" fmla="*/ 51 w 68"/>
                <a:gd name="T33" fmla="*/ 2522 h 343"/>
                <a:gd name="T34" fmla="*/ 58 w 68"/>
                <a:gd name="T35" fmla="*/ 2516 h 343"/>
                <a:gd name="T36" fmla="*/ 65 w 68"/>
                <a:gd name="T37" fmla="*/ 2510 h 343"/>
                <a:gd name="T38" fmla="*/ 68 w 68"/>
                <a:gd name="T39" fmla="*/ 2502 h 343"/>
                <a:gd name="T40" fmla="*/ 68 w 68"/>
                <a:gd name="T41" fmla="*/ 2481 h 343"/>
                <a:gd name="T42" fmla="*/ 65 w 68"/>
                <a:gd name="T43" fmla="*/ 2473 h 343"/>
                <a:gd name="T44" fmla="*/ 58 w 68"/>
                <a:gd name="T45" fmla="*/ 2467 h 343"/>
                <a:gd name="T46" fmla="*/ 51 w 68"/>
                <a:gd name="T47" fmla="*/ 2461 h 343"/>
                <a:gd name="T48" fmla="*/ 43 w 68"/>
                <a:gd name="T49" fmla="*/ 2458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3163 w 68"/>
                <a:gd name="T76" fmla="*/ 3163 h 343"/>
                <a:gd name="T77" fmla="*/ 18437 w 68"/>
                <a:gd name="T78" fmla="*/ 18437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343">
                  <a:moveTo>
                    <a:pt x="62" y="104"/>
                  </a:moveTo>
                  <a:lnTo>
                    <a:pt x="7" y="104"/>
                  </a:lnTo>
                  <a:lnTo>
                    <a:pt x="7" y="342"/>
                  </a:lnTo>
                  <a:lnTo>
                    <a:pt x="62" y="342"/>
                  </a:lnTo>
                  <a:lnTo>
                    <a:pt x="62" y="104"/>
                  </a:lnTo>
                  <a:close/>
                  <a:moveTo>
                    <a:pt x="43" y="0"/>
                  </a:moveTo>
                  <a:lnTo>
                    <a:pt x="25" y="0"/>
                  </a:lnTo>
                  <a:lnTo>
                    <a:pt x="17" y="3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0" y="44"/>
                  </a:lnTo>
                  <a:lnTo>
                    <a:pt x="4" y="52"/>
                  </a:lnTo>
                  <a:lnTo>
                    <a:pt x="10" y="58"/>
                  </a:lnTo>
                  <a:lnTo>
                    <a:pt x="17" y="64"/>
                  </a:lnTo>
                  <a:lnTo>
                    <a:pt x="25" y="68"/>
                  </a:lnTo>
                  <a:lnTo>
                    <a:pt x="43" y="68"/>
                  </a:lnTo>
                  <a:lnTo>
                    <a:pt x="51" y="64"/>
                  </a:lnTo>
                  <a:lnTo>
                    <a:pt x="58" y="58"/>
                  </a:lnTo>
                  <a:lnTo>
                    <a:pt x="65" y="52"/>
                  </a:lnTo>
                  <a:lnTo>
                    <a:pt x="68" y="44"/>
                  </a:lnTo>
                  <a:lnTo>
                    <a:pt x="68" y="23"/>
                  </a:lnTo>
                  <a:lnTo>
                    <a:pt x="65" y="15"/>
                  </a:lnTo>
                  <a:lnTo>
                    <a:pt x="58" y="9"/>
                  </a:lnTo>
                  <a:lnTo>
                    <a:pt x="51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4" name="Picture 6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8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1079716" y="5821657"/>
            <a:ext cx="714375" cy="168910"/>
            <a:chOff x="2588" y="-1730"/>
            <a:chExt cx="1125" cy="266"/>
          </a:xfrm>
        </p:grpSpPr>
        <p:pic>
          <p:nvPicPr>
            <p:cNvPr id="26" name="Picture 2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" y="-1730"/>
              <a:ext cx="146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7" y="-1684"/>
              <a:ext cx="416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2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0" y="-1683"/>
              <a:ext cx="225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" y="-1680"/>
              <a:ext cx="213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13"/>
          <p:cNvGrpSpPr>
            <a:grpSpLocks/>
          </p:cNvGrpSpPr>
          <p:nvPr/>
        </p:nvGrpSpPr>
        <p:grpSpPr bwMode="auto">
          <a:xfrm>
            <a:off x="1963636" y="5820387"/>
            <a:ext cx="932815" cy="186055"/>
            <a:chOff x="3827" y="-1756"/>
            <a:chExt cx="1469" cy="293"/>
          </a:xfrm>
        </p:grpSpPr>
        <p:pic>
          <p:nvPicPr>
            <p:cNvPr id="31" name="Picture 19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7" y="-1730"/>
              <a:ext cx="314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8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" y="-1680"/>
              <a:ext cx="134" cy="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7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-1741"/>
              <a:ext cx="217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16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" y="-1680"/>
              <a:ext cx="126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3" y="-1683"/>
              <a:ext cx="122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4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9" y="-1756"/>
              <a:ext cx="367" cy="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" name="Obraz 36"/>
          <p:cNvPicPr/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409" y="5161599"/>
            <a:ext cx="3119058" cy="747729"/>
          </a:xfrm>
          <a:prstGeom prst="rect">
            <a:avLst/>
          </a:prstGeom>
          <a:noFill/>
        </p:spPr>
      </p:pic>
      <p:grpSp>
        <p:nvGrpSpPr>
          <p:cNvPr id="38" name="Group 32"/>
          <p:cNvGrpSpPr>
            <a:grpSpLocks/>
          </p:cNvGrpSpPr>
          <p:nvPr/>
        </p:nvGrpSpPr>
        <p:grpSpPr bwMode="auto">
          <a:xfrm>
            <a:off x="8916467" y="5371384"/>
            <a:ext cx="490855" cy="191770"/>
            <a:chOff x="17770" y="2381"/>
            <a:chExt cx="773" cy="302"/>
          </a:xfrm>
        </p:grpSpPr>
        <p:pic>
          <p:nvPicPr>
            <p:cNvPr id="39" name="Picture 35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70" y="2398"/>
              <a:ext cx="219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4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49" y="2468"/>
              <a:ext cx="175" cy="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3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5" y="2381"/>
              <a:ext cx="268" cy="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" name="Group 25"/>
          <p:cNvGrpSpPr>
            <a:grpSpLocks/>
          </p:cNvGrpSpPr>
          <p:nvPr/>
        </p:nvGrpSpPr>
        <p:grpSpPr bwMode="auto">
          <a:xfrm>
            <a:off x="9494317" y="5371384"/>
            <a:ext cx="1274445" cy="238760"/>
            <a:chOff x="18660" y="2381"/>
            <a:chExt cx="2007" cy="376"/>
          </a:xfrm>
        </p:grpSpPr>
        <p:pic>
          <p:nvPicPr>
            <p:cNvPr id="43" name="Picture 31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0" y="2403"/>
              <a:ext cx="429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0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8" y="2462"/>
              <a:ext cx="348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9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4" y="2468"/>
              <a:ext cx="189" cy="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8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8" y="2381"/>
              <a:ext cx="291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7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8" y="2462"/>
              <a:ext cx="154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6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94" y="2404"/>
              <a:ext cx="373" cy="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36"/>
          <p:cNvGrpSpPr>
            <a:grpSpLocks/>
          </p:cNvGrpSpPr>
          <p:nvPr/>
        </p:nvGrpSpPr>
        <p:grpSpPr bwMode="auto">
          <a:xfrm>
            <a:off x="10964183" y="5278697"/>
            <a:ext cx="1056640" cy="706755"/>
            <a:chOff x="21036" y="2166"/>
            <a:chExt cx="1664" cy="1113"/>
          </a:xfrm>
        </p:grpSpPr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1036" y="2166"/>
              <a:ext cx="1664" cy="1113"/>
            </a:xfrm>
            <a:prstGeom prst="rect">
              <a:avLst/>
            </a:pr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51" name="Picture 44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2300"/>
              <a:ext cx="115" cy="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43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348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2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47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1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0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3029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39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2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38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74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37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3" y="2348"/>
              <a:ext cx="247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8756447" y="5572210"/>
            <a:ext cx="20955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     Europejski Fundusz              </a:t>
            </a:r>
          </a:p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Rozwoju Regionalnego</a:t>
            </a:r>
          </a:p>
        </p:txBody>
      </p:sp>
    </p:spTree>
    <p:extLst>
      <p:ext uri="{BB962C8B-B14F-4D97-AF65-F5344CB8AC3E}">
        <p14:creationId xmlns:p14="http://schemas.microsoft.com/office/powerpoint/2010/main" val="15151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3850" y="1971413"/>
            <a:ext cx="9768280" cy="292203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4000" dirty="0" smtClean="0"/>
              <a:t>Jeżeli użytkownik instalacji nie przestrzega przepisów uchwały antysmogowej, może zostać ukarany </a:t>
            </a:r>
            <a:r>
              <a:rPr lang="pl-PL" sz="4000" b="1" dirty="0" smtClean="0"/>
              <a:t>mandatem do 500 zł. lub karą grzywny do 5 tys. zł.</a:t>
            </a:r>
            <a:r>
              <a:rPr lang="pl-PL" sz="4000" dirty="0" smtClean="0"/>
              <a:t> Kara może zostać nałożona ponownie przy każdym przypadku eksploatacji instalacji niezgodnie z uchwałą antysmogową.</a:t>
            </a:r>
            <a:endParaRPr lang="pl-PL" sz="4000" dirty="0"/>
          </a:p>
        </p:txBody>
      </p:sp>
      <p:pic>
        <p:nvPicPr>
          <p:cNvPr id="4" name="Obraz 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970" y="5170657"/>
            <a:ext cx="2935844" cy="9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460885" y="5095182"/>
            <a:ext cx="534670" cy="1069340"/>
            <a:chOff x="1325" y="1747"/>
            <a:chExt cx="842" cy="1684"/>
          </a:xfrm>
        </p:grpSpPr>
        <p:sp>
          <p:nvSpPr>
            <p:cNvPr id="6" name="Freeform 87"/>
            <p:cNvSpPr>
              <a:spLocks/>
            </p:cNvSpPr>
            <p:nvPr/>
          </p:nvSpPr>
          <p:spPr bwMode="auto">
            <a:xfrm>
              <a:off x="1325" y="1747"/>
              <a:ext cx="842" cy="1684"/>
            </a:xfrm>
            <a:custGeom>
              <a:avLst/>
              <a:gdLst>
                <a:gd name="T0" fmla="*/ 842 w 842"/>
                <a:gd name="T1" fmla="*/ 1747 h 1684"/>
                <a:gd name="T2" fmla="*/ 0 w 842"/>
                <a:gd name="T3" fmla="*/ 2011 h 1684"/>
                <a:gd name="T4" fmla="*/ 0 w 842"/>
                <a:gd name="T5" fmla="*/ 3273 h 1684"/>
                <a:gd name="T6" fmla="*/ 842 w 842"/>
                <a:gd name="T7" fmla="*/ 3431 h 1684"/>
                <a:gd name="T8" fmla="*/ 842 w 842"/>
                <a:gd name="T9" fmla="*/ 1747 h 16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2" h="1684">
                  <a:moveTo>
                    <a:pt x="842" y="0"/>
                  </a:moveTo>
                  <a:lnTo>
                    <a:pt x="0" y="264"/>
                  </a:lnTo>
                  <a:lnTo>
                    <a:pt x="0" y="1526"/>
                  </a:lnTo>
                  <a:lnTo>
                    <a:pt x="842" y="1684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7" name="AutoShape 86"/>
            <p:cNvSpPr>
              <a:spLocks/>
            </p:cNvSpPr>
            <p:nvPr/>
          </p:nvSpPr>
          <p:spPr bwMode="auto">
            <a:xfrm>
              <a:off x="1325" y="2476"/>
              <a:ext cx="409" cy="665"/>
            </a:xfrm>
            <a:custGeom>
              <a:avLst/>
              <a:gdLst>
                <a:gd name="T0" fmla="*/ 0 w 409"/>
                <a:gd name="T1" fmla="*/ 2642 h 665"/>
                <a:gd name="T2" fmla="*/ 0 w 409"/>
                <a:gd name="T3" fmla="*/ 2970 h 665"/>
                <a:gd name="T4" fmla="*/ 25 w 409"/>
                <a:gd name="T5" fmla="*/ 2989 h 665"/>
                <a:gd name="T6" fmla="*/ 42 w 409"/>
                <a:gd name="T7" fmla="*/ 3013 h 665"/>
                <a:gd name="T8" fmla="*/ 57 w 409"/>
                <a:gd name="T9" fmla="*/ 3058 h 665"/>
                <a:gd name="T10" fmla="*/ 77 w 409"/>
                <a:gd name="T11" fmla="*/ 3140 h 665"/>
                <a:gd name="T12" fmla="*/ 85 w 409"/>
                <a:gd name="T13" fmla="*/ 3105 h 665"/>
                <a:gd name="T14" fmla="*/ 110 w 409"/>
                <a:gd name="T15" fmla="*/ 3023 h 665"/>
                <a:gd name="T16" fmla="*/ 147 w 409"/>
                <a:gd name="T17" fmla="*/ 2930 h 665"/>
                <a:gd name="T18" fmla="*/ 195 w 409"/>
                <a:gd name="T19" fmla="*/ 2861 h 665"/>
                <a:gd name="T20" fmla="*/ 236 w 409"/>
                <a:gd name="T21" fmla="*/ 2825 h 665"/>
                <a:gd name="T22" fmla="*/ 272 w 409"/>
                <a:gd name="T23" fmla="*/ 2798 h 665"/>
                <a:gd name="T24" fmla="*/ 323 w 409"/>
                <a:gd name="T25" fmla="*/ 2766 h 665"/>
                <a:gd name="T26" fmla="*/ 408 w 409"/>
                <a:gd name="T27" fmla="*/ 2714 h 665"/>
                <a:gd name="T28" fmla="*/ 387 w 409"/>
                <a:gd name="T29" fmla="*/ 2712 h 665"/>
                <a:gd name="T30" fmla="*/ 341 w 409"/>
                <a:gd name="T31" fmla="*/ 2706 h 665"/>
                <a:gd name="T32" fmla="*/ 290 w 409"/>
                <a:gd name="T33" fmla="*/ 2689 h 665"/>
                <a:gd name="T34" fmla="*/ 257 w 409"/>
                <a:gd name="T35" fmla="*/ 2659 h 665"/>
                <a:gd name="T36" fmla="*/ 255 w 409"/>
                <a:gd name="T37" fmla="*/ 2652 h 665"/>
                <a:gd name="T38" fmla="*/ 64 w 409"/>
                <a:gd name="T39" fmla="*/ 2652 h 665"/>
                <a:gd name="T40" fmla="*/ 32 w 409"/>
                <a:gd name="T41" fmla="*/ 2649 h 665"/>
                <a:gd name="T42" fmla="*/ 0 w 409"/>
                <a:gd name="T43" fmla="*/ 2642 h 665"/>
                <a:gd name="T44" fmla="*/ 291 w 409"/>
                <a:gd name="T45" fmla="*/ 2476 h 665"/>
                <a:gd name="T46" fmla="*/ 274 w 409"/>
                <a:gd name="T47" fmla="*/ 2496 h 665"/>
                <a:gd name="T48" fmla="*/ 231 w 409"/>
                <a:gd name="T49" fmla="*/ 2543 h 665"/>
                <a:gd name="T50" fmla="*/ 176 w 409"/>
                <a:gd name="T51" fmla="*/ 2597 h 665"/>
                <a:gd name="T52" fmla="*/ 120 w 409"/>
                <a:gd name="T53" fmla="*/ 2640 h 665"/>
                <a:gd name="T54" fmla="*/ 94 w 409"/>
                <a:gd name="T55" fmla="*/ 2650 h 665"/>
                <a:gd name="T56" fmla="*/ 64 w 409"/>
                <a:gd name="T57" fmla="*/ 2652 h 665"/>
                <a:gd name="T58" fmla="*/ 255 w 409"/>
                <a:gd name="T59" fmla="*/ 2652 h 665"/>
                <a:gd name="T60" fmla="*/ 247 w 409"/>
                <a:gd name="T61" fmla="*/ 2628 h 665"/>
                <a:gd name="T62" fmla="*/ 246 w 409"/>
                <a:gd name="T63" fmla="*/ 2599 h 665"/>
                <a:gd name="T64" fmla="*/ 260 w 409"/>
                <a:gd name="T65" fmla="*/ 2554 h 665"/>
                <a:gd name="T66" fmla="*/ 291 w 409"/>
                <a:gd name="T67" fmla="*/ 2476 h 6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3163 w 409"/>
                <a:gd name="T103" fmla="*/ 3163 h 665"/>
                <a:gd name="T104" fmla="*/ 18437 w 409"/>
                <a:gd name="T105" fmla="*/ 18437 h 6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9" h="665">
                  <a:moveTo>
                    <a:pt x="0" y="166"/>
                  </a:moveTo>
                  <a:lnTo>
                    <a:pt x="0" y="494"/>
                  </a:lnTo>
                  <a:lnTo>
                    <a:pt x="25" y="513"/>
                  </a:lnTo>
                  <a:lnTo>
                    <a:pt x="42" y="537"/>
                  </a:lnTo>
                  <a:lnTo>
                    <a:pt x="57" y="582"/>
                  </a:lnTo>
                  <a:lnTo>
                    <a:pt x="77" y="664"/>
                  </a:lnTo>
                  <a:lnTo>
                    <a:pt x="85" y="629"/>
                  </a:lnTo>
                  <a:lnTo>
                    <a:pt x="110" y="547"/>
                  </a:lnTo>
                  <a:lnTo>
                    <a:pt x="147" y="454"/>
                  </a:lnTo>
                  <a:lnTo>
                    <a:pt x="195" y="385"/>
                  </a:lnTo>
                  <a:lnTo>
                    <a:pt x="236" y="349"/>
                  </a:lnTo>
                  <a:lnTo>
                    <a:pt x="272" y="322"/>
                  </a:lnTo>
                  <a:lnTo>
                    <a:pt x="323" y="290"/>
                  </a:lnTo>
                  <a:lnTo>
                    <a:pt x="408" y="238"/>
                  </a:lnTo>
                  <a:lnTo>
                    <a:pt x="387" y="236"/>
                  </a:lnTo>
                  <a:lnTo>
                    <a:pt x="341" y="230"/>
                  </a:lnTo>
                  <a:lnTo>
                    <a:pt x="290" y="213"/>
                  </a:lnTo>
                  <a:lnTo>
                    <a:pt x="257" y="183"/>
                  </a:lnTo>
                  <a:lnTo>
                    <a:pt x="255" y="176"/>
                  </a:lnTo>
                  <a:lnTo>
                    <a:pt x="64" y="176"/>
                  </a:lnTo>
                  <a:lnTo>
                    <a:pt x="32" y="173"/>
                  </a:lnTo>
                  <a:lnTo>
                    <a:pt x="0" y="166"/>
                  </a:lnTo>
                  <a:close/>
                  <a:moveTo>
                    <a:pt x="291" y="0"/>
                  </a:moveTo>
                  <a:lnTo>
                    <a:pt x="274" y="20"/>
                  </a:lnTo>
                  <a:lnTo>
                    <a:pt x="231" y="67"/>
                  </a:lnTo>
                  <a:lnTo>
                    <a:pt x="176" y="121"/>
                  </a:lnTo>
                  <a:lnTo>
                    <a:pt x="120" y="164"/>
                  </a:lnTo>
                  <a:lnTo>
                    <a:pt x="94" y="174"/>
                  </a:lnTo>
                  <a:lnTo>
                    <a:pt x="64" y="176"/>
                  </a:lnTo>
                  <a:lnTo>
                    <a:pt x="255" y="176"/>
                  </a:lnTo>
                  <a:lnTo>
                    <a:pt x="247" y="152"/>
                  </a:lnTo>
                  <a:lnTo>
                    <a:pt x="246" y="123"/>
                  </a:lnTo>
                  <a:lnTo>
                    <a:pt x="260" y="78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8" name="AutoShape 85"/>
            <p:cNvSpPr>
              <a:spLocks/>
            </p:cNvSpPr>
            <p:nvPr/>
          </p:nvSpPr>
          <p:spPr bwMode="auto">
            <a:xfrm>
              <a:off x="1733" y="2364"/>
              <a:ext cx="434" cy="606"/>
            </a:xfrm>
            <a:custGeom>
              <a:avLst/>
              <a:gdLst>
                <a:gd name="T0" fmla="*/ 434 w 434"/>
                <a:gd name="T1" fmla="*/ 2693 h 606"/>
                <a:gd name="T2" fmla="*/ 143 w 434"/>
                <a:gd name="T3" fmla="*/ 2693 h 606"/>
                <a:gd name="T4" fmla="*/ 170 w 434"/>
                <a:gd name="T5" fmla="*/ 2704 h 606"/>
                <a:gd name="T6" fmla="*/ 190 w 434"/>
                <a:gd name="T7" fmla="*/ 2732 h 606"/>
                <a:gd name="T8" fmla="*/ 210 w 434"/>
                <a:gd name="T9" fmla="*/ 2792 h 606"/>
                <a:gd name="T10" fmla="*/ 221 w 434"/>
                <a:gd name="T11" fmla="*/ 2871 h 606"/>
                <a:gd name="T12" fmla="*/ 226 w 434"/>
                <a:gd name="T13" fmla="*/ 2940 h 606"/>
                <a:gd name="T14" fmla="*/ 227 w 434"/>
                <a:gd name="T15" fmla="*/ 2970 h 606"/>
                <a:gd name="T16" fmla="*/ 275 w 434"/>
                <a:gd name="T17" fmla="*/ 2841 h 606"/>
                <a:gd name="T18" fmla="*/ 308 w 434"/>
                <a:gd name="T19" fmla="*/ 2772 h 606"/>
                <a:gd name="T20" fmla="*/ 338 w 434"/>
                <a:gd name="T21" fmla="*/ 2739 h 606"/>
                <a:gd name="T22" fmla="*/ 382 w 434"/>
                <a:gd name="T23" fmla="*/ 2718 h 606"/>
                <a:gd name="T24" fmla="*/ 394 w 434"/>
                <a:gd name="T25" fmla="*/ 2713 h 606"/>
                <a:gd name="T26" fmla="*/ 406 w 434"/>
                <a:gd name="T27" fmla="*/ 2709 h 606"/>
                <a:gd name="T28" fmla="*/ 420 w 434"/>
                <a:gd name="T29" fmla="*/ 2705 h 606"/>
                <a:gd name="T30" fmla="*/ 434 w 434"/>
                <a:gd name="T31" fmla="*/ 2701 h 606"/>
                <a:gd name="T32" fmla="*/ 434 w 434"/>
                <a:gd name="T33" fmla="*/ 2693 h 606"/>
                <a:gd name="T34" fmla="*/ 214 w 434"/>
                <a:gd name="T35" fmla="*/ 2364 h 606"/>
                <a:gd name="T36" fmla="*/ 223 w 434"/>
                <a:gd name="T37" fmla="*/ 2431 h 606"/>
                <a:gd name="T38" fmla="*/ 224 w 434"/>
                <a:gd name="T39" fmla="*/ 2472 h 606"/>
                <a:gd name="T40" fmla="*/ 213 w 434"/>
                <a:gd name="T41" fmla="*/ 2505 h 606"/>
                <a:gd name="T42" fmla="*/ 189 w 434"/>
                <a:gd name="T43" fmla="*/ 2547 h 606"/>
                <a:gd name="T44" fmla="*/ 140 w 434"/>
                <a:gd name="T45" fmla="*/ 2605 h 606"/>
                <a:gd name="T46" fmla="*/ 78 w 434"/>
                <a:gd name="T47" fmla="*/ 2658 h 606"/>
                <a:gd name="T48" fmla="*/ 23 w 434"/>
                <a:gd name="T49" fmla="*/ 2698 h 606"/>
                <a:gd name="T50" fmla="*/ 0 w 434"/>
                <a:gd name="T51" fmla="*/ 2714 h 606"/>
                <a:gd name="T52" fmla="*/ 92 w 434"/>
                <a:gd name="T53" fmla="*/ 2697 h 606"/>
                <a:gd name="T54" fmla="*/ 143 w 434"/>
                <a:gd name="T55" fmla="*/ 2693 h 606"/>
                <a:gd name="T56" fmla="*/ 434 w 434"/>
                <a:gd name="T57" fmla="*/ 2693 h 606"/>
                <a:gd name="T58" fmla="*/ 434 w 434"/>
                <a:gd name="T59" fmla="*/ 2428 h 606"/>
                <a:gd name="T60" fmla="*/ 354 w 434"/>
                <a:gd name="T61" fmla="*/ 2428 h 606"/>
                <a:gd name="T62" fmla="*/ 304 w 434"/>
                <a:gd name="T63" fmla="*/ 2424 h 606"/>
                <a:gd name="T64" fmla="*/ 259 w 434"/>
                <a:gd name="T65" fmla="*/ 2401 h 606"/>
                <a:gd name="T66" fmla="*/ 227 w 434"/>
                <a:gd name="T67" fmla="*/ 2376 h 606"/>
                <a:gd name="T68" fmla="*/ 214 w 434"/>
                <a:gd name="T69" fmla="*/ 2364 h 606"/>
                <a:gd name="T70" fmla="*/ 434 w 434"/>
                <a:gd name="T71" fmla="*/ 2391 h 606"/>
                <a:gd name="T72" fmla="*/ 412 w 434"/>
                <a:gd name="T73" fmla="*/ 2404 h 606"/>
                <a:gd name="T74" fmla="*/ 391 w 434"/>
                <a:gd name="T75" fmla="*/ 2415 h 606"/>
                <a:gd name="T76" fmla="*/ 372 w 434"/>
                <a:gd name="T77" fmla="*/ 2424 h 606"/>
                <a:gd name="T78" fmla="*/ 354 w 434"/>
                <a:gd name="T79" fmla="*/ 2428 h 606"/>
                <a:gd name="T80" fmla="*/ 434 w 434"/>
                <a:gd name="T81" fmla="*/ 2428 h 606"/>
                <a:gd name="T82" fmla="*/ 434 w 434"/>
                <a:gd name="T83" fmla="*/ 2391 h 6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3163 w 434"/>
                <a:gd name="T127" fmla="*/ 3163 h 606"/>
                <a:gd name="T128" fmla="*/ 18437 w 434"/>
                <a:gd name="T129" fmla="*/ 18437 h 6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4" h="606">
                  <a:moveTo>
                    <a:pt x="434" y="329"/>
                  </a:moveTo>
                  <a:lnTo>
                    <a:pt x="143" y="329"/>
                  </a:lnTo>
                  <a:lnTo>
                    <a:pt x="170" y="340"/>
                  </a:lnTo>
                  <a:lnTo>
                    <a:pt x="190" y="368"/>
                  </a:lnTo>
                  <a:lnTo>
                    <a:pt x="210" y="428"/>
                  </a:lnTo>
                  <a:lnTo>
                    <a:pt x="221" y="507"/>
                  </a:lnTo>
                  <a:lnTo>
                    <a:pt x="226" y="576"/>
                  </a:lnTo>
                  <a:lnTo>
                    <a:pt x="227" y="606"/>
                  </a:lnTo>
                  <a:lnTo>
                    <a:pt x="275" y="477"/>
                  </a:lnTo>
                  <a:lnTo>
                    <a:pt x="308" y="408"/>
                  </a:lnTo>
                  <a:lnTo>
                    <a:pt x="338" y="375"/>
                  </a:lnTo>
                  <a:lnTo>
                    <a:pt x="382" y="354"/>
                  </a:lnTo>
                  <a:lnTo>
                    <a:pt x="394" y="349"/>
                  </a:lnTo>
                  <a:lnTo>
                    <a:pt x="406" y="345"/>
                  </a:lnTo>
                  <a:lnTo>
                    <a:pt x="420" y="341"/>
                  </a:lnTo>
                  <a:lnTo>
                    <a:pt x="434" y="337"/>
                  </a:lnTo>
                  <a:lnTo>
                    <a:pt x="434" y="329"/>
                  </a:lnTo>
                  <a:close/>
                  <a:moveTo>
                    <a:pt x="214" y="0"/>
                  </a:moveTo>
                  <a:lnTo>
                    <a:pt x="223" y="67"/>
                  </a:lnTo>
                  <a:lnTo>
                    <a:pt x="224" y="108"/>
                  </a:lnTo>
                  <a:lnTo>
                    <a:pt x="213" y="141"/>
                  </a:lnTo>
                  <a:lnTo>
                    <a:pt x="189" y="183"/>
                  </a:lnTo>
                  <a:lnTo>
                    <a:pt x="140" y="241"/>
                  </a:lnTo>
                  <a:lnTo>
                    <a:pt x="78" y="294"/>
                  </a:lnTo>
                  <a:lnTo>
                    <a:pt x="23" y="334"/>
                  </a:lnTo>
                  <a:lnTo>
                    <a:pt x="0" y="350"/>
                  </a:lnTo>
                  <a:lnTo>
                    <a:pt x="92" y="333"/>
                  </a:lnTo>
                  <a:lnTo>
                    <a:pt x="143" y="329"/>
                  </a:lnTo>
                  <a:lnTo>
                    <a:pt x="434" y="329"/>
                  </a:lnTo>
                  <a:lnTo>
                    <a:pt x="434" y="64"/>
                  </a:lnTo>
                  <a:lnTo>
                    <a:pt x="354" y="64"/>
                  </a:lnTo>
                  <a:lnTo>
                    <a:pt x="304" y="60"/>
                  </a:lnTo>
                  <a:lnTo>
                    <a:pt x="259" y="37"/>
                  </a:lnTo>
                  <a:lnTo>
                    <a:pt x="227" y="12"/>
                  </a:lnTo>
                  <a:lnTo>
                    <a:pt x="214" y="0"/>
                  </a:lnTo>
                  <a:close/>
                  <a:moveTo>
                    <a:pt x="434" y="27"/>
                  </a:moveTo>
                  <a:lnTo>
                    <a:pt x="412" y="40"/>
                  </a:lnTo>
                  <a:lnTo>
                    <a:pt x="391" y="51"/>
                  </a:lnTo>
                  <a:lnTo>
                    <a:pt x="372" y="60"/>
                  </a:lnTo>
                  <a:lnTo>
                    <a:pt x="354" y="64"/>
                  </a:lnTo>
                  <a:lnTo>
                    <a:pt x="434" y="64"/>
                  </a:lnTo>
                  <a:lnTo>
                    <a:pt x="434" y="27"/>
                  </a:lnTo>
                  <a:close/>
                </a:path>
              </a:pathLst>
            </a:custGeom>
            <a:solidFill>
              <a:srgbClr val="ED1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9" name="AutoShape 84"/>
            <p:cNvSpPr>
              <a:spLocks/>
            </p:cNvSpPr>
            <p:nvPr/>
          </p:nvSpPr>
          <p:spPr bwMode="auto">
            <a:xfrm>
              <a:off x="1604" y="2045"/>
              <a:ext cx="455" cy="431"/>
            </a:xfrm>
            <a:custGeom>
              <a:avLst/>
              <a:gdLst>
                <a:gd name="T0" fmla="*/ 245 w 455"/>
                <a:gd name="T1" fmla="*/ 2045 h 431"/>
                <a:gd name="T2" fmla="*/ 238 w 455"/>
                <a:gd name="T3" fmla="*/ 2059 h 431"/>
                <a:gd name="T4" fmla="*/ 219 w 455"/>
                <a:gd name="T5" fmla="*/ 2093 h 431"/>
                <a:gd name="T6" fmla="*/ 192 w 455"/>
                <a:gd name="T7" fmla="*/ 2136 h 431"/>
                <a:gd name="T8" fmla="*/ 158 w 455"/>
                <a:gd name="T9" fmla="*/ 2173 h 431"/>
                <a:gd name="T10" fmla="*/ 129 w 455"/>
                <a:gd name="T11" fmla="*/ 2199 h 431"/>
                <a:gd name="T12" fmla="*/ 102 w 455"/>
                <a:gd name="T13" fmla="*/ 2215 h 431"/>
                <a:gd name="T14" fmla="*/ 64 w 455"/>
                <a:gd name="T15" fmla="*/ 2228 h 431"/>
                <a:gd name="T16" fmla="*/ 0 w 455"/>
                <a:gd name="T17" fmla="*/ 2244 h 431"/>
                <a:gd name="T18" fmla="*/ 13 w 455"/>
                <a:gd name="T19" fmla="*/ 2247 h 431"/>
                <a:gd name="T20" fmla="*/ 42 w 455"/>
                <a:gd name="T21" fmla="*/ 2257 h 431"/>
                <a:gd name="T22" fmla="*/ 73 w 455"/>
                <a:gd name="T23" fmla="*/ 2275 h 431"/>
                <a:gd name="T24" fmla="*/ 89 w 455"/>
                <a:gd name="T25" fmla="*/ 2303 h 431"/>
                <a:gd name="T26" fmla="*/ 90 w 455"/>
                <a:gd name="T27" fmla="*/ 2331 h 431"/>
                <a:gd name="T28" fmla="*/ 83 w 455"/>
                <a:gd name="T29" fmla="*/ 2358 h 431"/>
                <a:gd name="T30" fmla="*/ 59 w 455"/>
                <a:gd name="T31" fmla="*/ 2401 h 431"/>
                <a:gd name="T32" fmla="*/ 12 w 455"/>
                <a:gd name="T33" fmla="*/ 2475 h 431"/>
                <a:gd name="T34" fmla="*/ 33 w 455"/>
                <a:gd name="T35" fmla="*/ 2456 h 431"/>
                <a:gd name="T36" fmla="*/ 84 w 455"/>
                <a:gd name="T37" fmla="*/ 2412 h 431"/>
                <a:gd name="T38" fmla="*/ 144 w 455"/>
                <a:gd name="T39" fmla="*/ 2366 h 431"/>
                <a:gd name="T40" fmla="*/ 194 w 455"/>
                <a:gd name="T41" fmla="*/ 2341 h 431"/>
                <a:gd name="T42" fmla="*/ 227 w 455"/>
                <a:gd name="T43" fmla="*/ 2335 h 431"/>
                <a:gd name="T44" fmla="*/ 331 w 455"/>
                <a:gd name="T45" fmla="*/ 2335 h 431"/>
                <a:gd name="T46" fmla="*/ 322 w 455"/>
                <a:gd name="T47" fmla="*/ 2312 h 431"/>
                <a:gd name="T48" fmla="*/ 315 w 455"/>
                <a:gd name="T49" fmla="*/ 2266 h 431"/>
                <a:gd name="T50" fmla="*/ 328 w 455"/>
                <a:gd name="T51" fmla="*/ 2223 h 431"/>
                <a:gd name="T52" fmla="*/ 350 w 455"/>
                <a:gd name="T53" fmla="*/ 2195 h 431"/>
                <a:gd name="T54" fmla="*/ 370 w 455"/>
                <a:gd name="T55" fmla="*/ 2172 h 431"/>
                <a:gd name="T56" fmla="*/ 401 w 455"/>
                <a:gd name="T57" fmla="*/ 2142 h 431"/>
                <a:gd name="T58" fmla="*/ 417 w 455"/>
                <a:gd name="T59" fmla="*/ 2127 h 431"/>
                <a:gd name="T60" fmla="*/ 297 w 455"/>
                <a:gd name="T61" fmla="*/ 2127 h 431"/>
                <a:gd name="T62" fmla="*/ 273 w 455"/>
                <a:gd name="T63" fmla="*/ 2120 h 431"/>
                <a:gd name="T64" fmla="*/ 260 w 455"/>
                <a:gd name="T65" fmla="*/ 2109 h 431"/>
                <a:gd name="T66" fmla="*/ 252 w 455"/>
                <a:gd name="T67" fmla="*/ 2086 h 431"/>
                <a:gd name="T68" fmla="*/ 245 w 455"/>
                <a:gd name="T69" fmla="*/ 2045 h 431"/>
                <a:gd name="T70" fmla="*/ 331 w 455"/>
                <a:gd name="T71" fmla="*/ 2335 h 431"/>
                <a:gd name="T72" fmla="*/ 227 w 455"/>
                <a:gd name="T73" fmla="*/ 2335 h 431"/>
                <a:gd name="T74" fmla="*/ 253 w 455"/>
                <a:gd name="T75" fmla="*/ 2336 h 431"/>
                <a:gd name="T76" fmla="*/ 287 w 455"/>
                <a:gd name="T77" fmla="*/ 2345 h 431"/>
                <a:gd name="T78" fmla="*/ 343 w 455"/>
                <a:gd name="T79" fmla="*/ 2364 h 431"/>
                <a:gd name="T80" fmla="*/ 336 w 455"/>
                <a:gd name="T81" fmla="*/ 2349 h 431"/>
                <a:gd name="T82" fmla="*/ 331 w 455"/>
                <a:gd name="T83" fmla="*/ 2335 h 431"/>
                <a:gd name="T84" fmla="*/ 454 w 455"/>
                <a:gd name="T85" fmla="*/ 2092 h 431"/>
                <a:gd name="T86" fmla="*/ 435 w 455"/>
                <a:gd name="T87" fmla="*/ 2099 h 431"/>
                <a:gd name="T88" fmla="*/ 391 w 455"/>
                <a:gd name="T89" fmla="*/ 2113 h 431"/>
                <a:gd name="T90" fmla="*/ 339 w 455"/>
                <a:gd name="T91" fmla="*/ 2126 h 431"/>
                <a:gd name="T92" fmla="*/ 297 w 455"/>
                <a:gd name="T93" fmla="*/ 2127 h 431"/>
                <a:gd name="T94" fmla="*/ 417 w 455"/>
                <a:gd name="T95" fmla="*/ 2127 h 431"/>
                <a:gd name="T96" fmla="*/ 454 w 455"/>
                <a:gd name="T97" fmla="*/ 2092 h 4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3163 w 455"/>
                <a:gd name="T148" fmla="*/ 3163 h 431"/>
                <a:gd name="T149" fmla="*/ 18437 w 455"/>
                <a:gd name="T150" fmla="*/ 18437 h 43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5" h="431">
                  <a:moveTo>
                    <a:pt x="245" y="0"/>
                  </a:moveTo>
                  <a:lnTo>
                    <a:pt x="238" y="14"/>
                  </a:lnTo>
                  <a:lnTo>
                    <a:pt x="219" y="48"/>
                  </a:lnTo>
                  <a:lnTo>
                    <a:pt x="192" y="91"/>
                  </a:lnTo>
                  <a:lnTo>
                    <a:pt x="158" y="128"/>
                  </a:lnTo>
                  <a:lnTo>
                    <a:pt x="129" y="154"/>
                  </a:lnTo>
                  <a:lnTo>
                    <a:pt x="102" y="170"/>
                  </a:lnTo>
                  <a:lnTo>
                    <a:pt x="64" y="183"/>
                  </a:lnTo>
                  <a:lnTo>
                    <a:pt x="0" y="199"/>
                  </a:lnTo>
                  <a:lnTo>
                    <a:pt x="13" y="202"/>
                  </a:lnTo>
                  <a:lnTo>
                    <a:pt x="42" y="212"/>
                  </a:lnTo>
                  <a:lnTo>
                    <a:pt x="73" y="230"/>
                  </a:lnTo>
                  <a:lnTo>
                    <a:pt x="89" y="258"/>
                  </a:lnTo>
                  <a:lnTo>
                    <a:pt x="90" y="286"/>
                  </a:lnTo>
                  <a:lnTo>
                    <a:pt x="83" y="313"/>
                  </a:lnTo>
                  <a:lnTo>
                    <a:pt x="59" y="356"/>
                  </a:lnTo>
                  <a:lnTo>
                    <a:pt x="12" y="430"/>
                  </a:lnTo>
                  <a:lnTo>
                    <a:pt x="33" y="411"/>
                  </a:lnTo>
                  <a:lnTo>
                    <a:pt x="84" y="367"/>
                  </a:lnTo>
                  <a:lnTo>
                    <a:pt x="144" y="321"/>
                  </a:lnTo>
                  <a:lnTo>
                    <a:pt x="194" y="296"/>
                  </a:lnTo>
                  <a:lnTo>
                    <a:pt x="227" y="290"/>
                  </a:lnTo>
                  <a:lnTo>
                    <a:pt x="331" y="290"/>
                  </a:lnTo>
                  <a:lnTo>
                    <a:pt x="322" y="267"/>
                  </a:lnTo>
                  <a:lnTo>
                    <a:pt x="315" y="221"/>
                  </a:lnTo>
                  <a:lnTo>
                    <a:pt x="328" y="178"/>
                  </a:lnTo>
                  <a:lnTo>
                    <a:pt x="350" y="150"/>
                  </a:lnTo>
                  <a:lnTo>
                    <a:pt x="370" y="127"/>
                  </a:lnTo>
                  <a:lnTo>
                    <a:pt x="401" y="97"/>
                  </a:lnTo>
                  <a:lnTo>
                    <a:pt x="417" y="82"/>
                  </a:lnTo>
                  <a:lnTo>
                    <a:pt x="297" y="82"/>
                  </a:lnTo>
                  <a:lnTo>
                    <a:pt x="273" y="75"/>
                  </a:lnTo>
                  <a:lnTo>
                    <a:pt x="260" y="64"/>
                  </a:lnTo>
                  <a:lnTo>
                    <a:pt x="252" y="41"/>
                  </a:lnTo>
                  <a:lnTo>
                    <a:pt x="245" y="0"/>
                  </a:lnTo>
                  <a:close/>
                  <a:moveTo>
                    <a:pt x="331" y="290"/>
                  </a:moveTo>
                  <a:lnTo>
                    <a:pt x="227" y="290"/>
                  </a:lnTo>
                  <a:lnTo>
                    <a:pt x="253" y="291"/>
                  </a:lnTo>
                  <a:lnTo>
                    <a:pt x="287" y="300"/>
                  </a:lnTo>
                  <a:lnTo>
                    <a:pt x="343" y="319"/>
                  </a:lnTo>
                  <a:lnTo>
                    <a:pt x="336" y="304"/>
                  </a:lnTo>
                  <a:lnTo>
                    <a:pt x="331" y="290"/>
                  </a:lnTo>
                  <a:close/>
                  <a:moveTo>
                    <a:pt x="454" y="47"/>
                  </a:moveTo>
                  <a:lnTo>
                    <a:pt x="435" y="54"/>
                  </a:lnTo>
                  <a:lnTo>
                    <a:pt x="391" y="68"/>
                  </a:lnTo>
                  <a:lnTo>
                    <a:pt x="339" y="81"/>
                  </a:lnTo>
                  <a:lnTo>
                    <a:pt x="297" y="82"/>
                  </a:lnTo>
                  <a:lnTo>
                    <a:pt x="417" y="82"/>
                  </a:lnTo>
                  <a:lnTo>
                    <a:pt x="454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1251686" y="5288574"/>
            <a:ext cx="1321452" cy="462915"/>
            <a:chOff x="2548" y="2020"/>
            <a:chExt cx="2435" cy="865"/>
          </a:xfrm>
        </p:grpSpPr>
        <p:pic>
          <p:nvPicPr>
            <p:cNvPr id="11" name="Picture 8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3" y="2063"/>
              <a:ext cx="455" cy="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2136"/>
              <a:ext cx="199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6" y="2020"/>
              <a:ext cx="215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7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6" y="2136"/>
              <a:ext cx="198" cy="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7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3" y="2129"/>
              <a:ext cx="636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2483"/>
              <a:ext cx="488" cy="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7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4" y="2550"/>
              <a:ext cx="396" cy="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7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5" y="2556"/>
              <a:ext cx="215" cy="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7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1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AutoShape 73"/>
            <p:cNvSpPr>
              <a:spLocks/>
            </p:cNvSpPr>
            <p:nvPr/>
          </p:nvSpPr>
          <p:spPr bwMode="auto">
            <a:xfrm>
              <a:off x="4015" y="2458"/>
              <a:ext cx="128" cy="427"/>
            </a:xfrm>
            <a:custGeom>
              <a:avLst/>
              <a:gdLst>
                <a:gd name="T0" fmla="*/ 103 w 128"/>
                <a:gd name="T1" fmla="*/ 2458 h 427"/>
                <a:gd name="T2" fmla="*/ 84 w 128"/>
                <a:gd name="T3" fmla="*/ 2458 h 427"/>
                <a:gd name="T4" fmla="*/ 76 w 128"/>
                <a:gd name="T5" fmla="*/ 2461 h 427"/>
                <a:gd name="T6" fmla="*/ 69 w 128"/>
                <a:gd name="T7" fmla="*/ 2467 h 427"/>
                <a:gd name="T8" fmla="*/ 63 w 128"/>
                <a:gd name="T9" fmla="*/ 2473 h 427"/>
                <a:gd name="T10" fmla="*/ 59 w 128"/>
                <a:gd name="T11" fmla="*/ 2481 h 427"/>
                <a:gd name="T12" fmla="*/ 59 w 128"/>
                <a:gd name="T13" fmla="*/ 2502 h 427"/>
                <a:gd name="T14" fmla="*/ 63 w 128"/>
                <a:gd name="T15" fmla="*/ 2510 h 427"/>
                <a:gd name="T16" fmla="*/ 69 w 128"/>
                <a:gd name="T17" fmla="*/ 2516 h 427"/>
                <a:gd name="T18" fmla="*/ 76 w 128"/>
                <a:gd name="T19" fmla="*/ 2522 h 427"/>
                <a:gd name="T20" fmla="*/ 84 w 128"/>
                <a:gd name="T21" fmla="*/ 2526 h 427"/>
                <a:gd name="T22" fmla="*/ 103 w 128"/>
                <a:gd name="T23" fmla="*/ 2526 h 427"/>
                <a:gd name="T24" fmla="*/ 110 w 128"/>
                <a:gd name="T25" fmla="*/ 2522 h 427"/>
                <a:gd name="T26" fmla="*/ 117 w 128"/>
                <a:gd name="T27" fmla="*/ 2516 h 427"/>
                <a:gd name="T28" fmla="*/ 124 w 128"/>
                <a:gd name="T29" fmla="*/ 2510 h 427"/>
                <a:gd name="T30" fmla="*/ 127 w 128"/>
                <a:gd name="T31" fmla="*/ 2502 h 427"/>
                <a:gd name="T32" fmla="*/ 127 w 128"/>
                <a:gd name="T33" fmla="*/ 2481 h 427"/>
                <a:gd name="T34" fmla="*/ 124 w 128"/>
                <a:gd name="T35" fmla="*/ 2473 h 427"/>
                <a:gd name="T36" fmla="*/ 117 w 128"/>
                <a:gd name="T37" fmla="*/ 2467 h 427"/>
                <a:gd name="T38" fmla="*/ 110 w 128"/>
                <a:gd name="T39" fmla="*/ 2461 h 427"/>
                <a:gd name="T40" fmla="*/ 103 w 128"/>
                <a:gd name="T41" fmla="*/ 2458 h 427"/>
                <a:gd name="T42" fmla="*/ 7 w 128"/>
                <a:gd name="T43" fmla="*/ 2834 h 427"/>
                <a:gd name="T44" fmla="*/ 0 w 128"/>
                <a:gd name="T45" fmla="*/ 2879 h 427"/>
                <a:gd name="T46" fmla="*/ 5 w 128"/>
                <a:gd name="T47" fmla="*/ 2881 h 427"/>
                <a:gd name="T48" fmla="*/ 12 w 128"/>
                <a:gd name="T49" fmla="*/ 2883 h 427"/>
                <a:gd name="T50" fmla="*/ 19 w 128"/>
                <a:gd name="T51" fmla="*/ 2883 h 427"/>
                <a:gd name="T52" fmla="*/ 26 w 128"/>
                <a:gd name="T53" fmla="*/ 2884 h 427"/>
                <a:gd name="T54" fmla="*/ 32 w 128"/>
                <a:gd name="T55" fmla="*/ 2885 h 427"/>
                <a:gd name="T56" fmla="*/ 36 w 128"/>
                <a:gd name="T57" fmla="*/ 2885 h 427"/>
                <a:gd name="T58" fmla="*/ 55 w 128"/>
                <a:gd name="T59" fmla="*/ 2883 h 427"/>
                <a:gd name="T60" fmla="*/ 72 w 128"/>
                <a:gd name="T61" fmla="*/ 2879 h 427"/>
                <a:gd name="T62" fmla="*/ 87 w 128"/>
                <a:gd name="T63" fmla="*/ 2872 h 427"/>
                <a:gd name="T64" fmla="*/ 99 w 128"/>
                <a:gd name="T65" fmla="*/ 2862 h 427"/>
                <a:gd name="T66" fmla="*/ 109 w 128"/>
                <a:gd name="T67" fmla="*/ 2850 h 427"/>
                <a:gd name="T68" fmla="*/ 114 w 128"/>
                <a:gd name="T69" fmla="*/ 2837 h 427"/>
                <a:gd name="T70" fmla="*/ 22 w 128"/>
                <a:gd name="T71" fmla="*/ 2837 h 427"/>
                <a:gd name="T72" fmla="*/ 14 w 128"/>
                <a:gd name="T73" fmla="*/ 2836 h 427"/>
                <a:gd name="T74" fmla="*/ 7 w 128"/>
                <a:gd name="T75" fmla="*/ 2834 h 427"/>
                <a:gd name="T76" fmla="*/ 121 w 128"/>
                <a:gd name="T77" fmla="*/ 2562 h 427"/>
                <a:gd name="T78" fmla="*/ 66 w 128"/>
                <a:gd name="T79" fmla="*/ 2562 h 427"/>
                <a:gd name="T80" fmla="*/ 66 w 128"/>
                <a:gd name="T81" fmla="*/ 2807 h 427"/>
                <a:gd name="T82" fmla="*/ 64 w 128"/>
                <a:gd name="T83" fmla="*/ 2819 h 427"/>
                <a:gd name="T84" fmla="*/ 53 w 128"/>
                <a:gd name="T85" fmla="*/ 2833 h 427"/>
                <a:gd name="T86" fmla="*/ 44 w 128"/>
                <a:gd name="T87" fmla="*/ 2837 h 427"/>
                <a:gd name="T88" fmla="*/ 114 w 128"/>
                <a:gd name="T89" fmla="*/ 2837 h 427"/>
                <a:gd name="T90" fmla="*/ 116 w 128"/>
                <a:gd name="T91" fmla="*/ 2834 h 427"/>
                <a:gd name="T92" fmla="*/ 116 w 128"/>
                <a:gd name="T93" fmla="*/ 2833 h 427"/>
                <a:gd name="T94" fmla="*/ 120 w 128"/>
                <a:gd name="T95" fmla="*/ 2815 h 427"/>
                <a:gd name="T96" fmla="*/ 121 w 128"/>
                <a:gd name="T97" fmla="*/ 2793 h 427"/>
                <a:gd name="T98" fmla="*/ 121 w 128"/>
                <a:gd name="T99" fmla="*/ 2562 h 42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3163 w 128"/>
                <a:gd name="T151" fmla="*/ 3163 h 427"/>
                <a:gd name="T152" fmla="*/ 18437 w 128"/>
                <a:gd name="T153" fmla="*/ 18437 h 42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" h="427">
                  <a:moveTo>
                    <a:pt x="103" y="0"/>
                  </a:moveTo>
                  <a:lnTo>
                    <a:pt x="84" y="0"/>
                  </a:lnTo>
                  <a:lnTo>
                    <a:pt x="76" y="3"/>
                  </a:lnTo>
                  <a:lnTo>
                    <a:pt x="69" y="9"/>
                  </a:lnTo>
                  <a:lnTo>
                    <a:pt x="63" y="15"/>
                  </a:lnTo>
                  <a:lnTo>
                    <a:pt x="59" y="23"/>
                  </a:lnTo>
                  <a:lnTo>
                    <a:pt x="59" y="44"/>
                  </a:lnTo>
                  <a:lnTo>
                    <a:pt x="63" y="52"/>
                  </a:lnTo>
                  <a:lnTo>
                    <a:pt x="69" y="58"/>
                  </a:lnTo>
                  <a:lnTo>
                    <a:pt x="76" y="64"/>
                  </a:lnTo>
                  <a:lnTo>
                    <a:pt x="84" y="68"/>
                  </a:lnTo>
                  <a:lnTo>
                    <a:pt x="103" y="68"/>
                  </a:lnTo>
                  <a:lnTo>
                    <a:pt x="110" y="64"/>
                  </a:lnTo>
                  <a:lnTo>
                    <a:pt x="117" y="58"/>
                  </a:lnTo>
                  <a:lnTo>
                    <a:pt x="124" y="52"/>
                  </a:lnTo>
                  <a:lnTo>
                    <a:pt x="127" y="44"/>
                  </a:lnTo>
                  <a:lnTo>
                    <a:pt x="127" y="23"/>
                  </a:lnTo>
                  <a:lnTo>
                    <a:pt x="124" y="15"/>
                  </a:lnTo>
                  <a:lnTo>
                    <a:pt x="117" y="9"/>
                  </a:lnTo>
                  <a:lnTo>
                    <a:pt x="110" y="3"/>
                  </a:lnTo>
                  <a:lnTo>
                    <a:pt x="103" y="0"/>
                  </a:lnTo>
                  <a:close/>
                  <a:moveTo>
                    <a:pt x="7" y="376"/>
                  </a:moveTo>
                  <a:lnTo>
                    <a:pt x="0" y="421"/>
                  </a:lnTo>
                  <a:lnTo>
                    <a:pt x="5" y="423"/>
                  </a:lnTo>
                  <a:lnTo>
                    <a:pt x="12" y="425"/>
                  </a:lnTo>
                  <a:lnTo>
                    <a:pt x="19" y="425"/>
                  </a:lnTo>
                  <a:lnTo>
                    <a:pt x="26" y="426"/>
                  </a:lnTo>
                  <a:lnTo>
                    <a:pt x="32" y="427"/>
                  </a:lnTo>
                  <a:lnTo>
                    <a:pt x="36" y="427"/>
                  </a:lnTo>
                  <a:lnTo>
                    <a:pt x="55" y="425"/>
                  </a:lnTo>
                  <a:lnTo>
                    <a:pt x="72" y="421"/>
                  </a:lnTo>
                  <a:lnTo>
                    <a:pt x="87" y="414"/>
                  </a:lnTo>
                  <a:lnTo>
                    <a:pt x="99" y="404"/>
                  </a:lnTo>
                  <a:lnTo>
                    <a:pt x="109" y="392"/>
                  </a:lnTo>
                  <a:lnTo>
                    <a:pt x="114" y="379"/>
                  </a:lnTo>
                  <a:lnTo>
                    <a:pt x="22" y="379"/>
                  </a:lnTo>
                  <a:lnTo>
                    <a:pt x="14" y="378"/>
                  </a:lnTo>
                  <a:lnTo>
                    <a:pt x="7" y="376"/>
                  </a:lnTo>
                  <a:close/>
                  <a:moveTo>
                    <a:pt x="121" y="104"/>
                  </a:moveTo>
                  <a:lnTo>
                    <a:pt x="66" y="104"/>
                  </a:lnTo>
                  <a:lnTo>
                    <a:pt x="66" y="349"/>
                  </a:lnTo>
                  <a:lnTo>
                    <a:pt x="64" y="361"/>
                  </a:lnTo>
                  <a:lnTo>
                    <a:pt x="53" y="375"/>
                  </a:lnTo>
                  <a:lnTo>
                    <a:pt x="44" y="379"/>
                  </a:lnTo>
                  <a:lnTo>
                    <a:pt x="114" y="379"/>
                  </a:lnTo>
                  <a:lnTo>
                    <a:pt x="116" y="376"/>
                  </a:lnTo>
                  <a:lnTo>
                    <a:pt x="116" y="375"/>
                  </a:lnTo>
                  <a:lnTo>
                    <a:pt x="120" y="357"/>
                  </a:lnTo>
                  <a:lnTo>
                    <a:pt x="121" y="335"/>
                  </a:lnTo>
                  <a:lnTo>
                    <a:pt x="121" y="104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1" name="Picture 7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5" y="2550"/>
              <a:ext cx="17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7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" y="2446"/>
              <a:ext cx="211" cy="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AutoShape 70"/>
            <p:cNvSpPr>
              <a:spLocks/>
            </p:cNvSpPr>
            <p:nvPr/>
          </p:nvSpPr>
          <p:spPr bwMode="auto">
            <a:xfrm>
              <a:off x="4651" y="2458"/>
              <a:ext cx="68" cy="343"/>
            </a:xfrm>
            <a:custGeom>
              <a:avLst/>
              <a:gdLst>
                <a:gd name="T0" fmla="*/ 62 w 68"/>
                <a:gd name="T1" fmla="*/ 2562 h 343"/>
                <a:gd name="T2" fmla="*/ 7 w 68"/>
                <a:gd name="T3" fmla="*/ 2562 h 343"/>
                <a:gd name="T4" fmla="*/ 7 w 68"/>
                <a:gd name="T5" fmla="*/ 2800 h 343"/>
                <a:gd name="T6" fmla="*/ 62 w 68"/>
                <a:gd name="T7" fmla="*/ 2800 h 343"/>
                <a:gd name="T8" fmla="*/ 62 w 68"/>
                <a:gd name="T9" fmla="*/ 2562 h 343"/>
                <a:gd name="T10" fmla="*/ 43 w 68"/>
                <a:gd name="T11" fmla="*/ 2458 h 343"/>
                <a:gd name="T12" fmla="*/ 25 w 68"/>
                <a:gd name="T13" fmla="*/ 2458 h 343"/>
                <a:gd name="T14" fmla="*/ 17 w 68"/>
                <a:gd name="T15" fmla="*/ 2461 h 343"/>
                <a:gd name="T16" fmla="*/ 4 w 68"/>
                <a:gd name="T17" fmla="*/ 2473 h 343"/>
                <a:gd name="T18" fmla="*/ 0 w 68"/>
                <a:gd name="T19" fmla="*/ 2481 h 343"/>
                <a:gd name="T20" fmla="*/ 0 w 68"/>
                <a:gd name="T21" fmla="*/ 2502 h 343"/>
                <a:gd name="T22" fmla="*/ 4 w 68"/>
                <a:gd name="T23" fmla="*/ 2510 h 343"/>
                <a:gd name="T24" fmla="*/ 10 w 68"/>
                <a:gd name="T25" fmla="*/ 2516 h 343"/>
                <a:gd name="T26" fmla="*/ 17 w 68"/>
                <a:gd name="T27" fmla="*/ 2522 h 343"/>
                <a:gd name="T28" fmla="*/ 25 w 68"/>
                <a:gd name="T29" fmla="*/ 2526 h 343"/>
                <a:gd name="T30" fmla="*/ 43 w 68"/>
                <a:gd name="T31" fmla="*/ 2526 h 343"/>
                <a:gd name="T32" fmla="*/ 51 w 68"/>
                <a:gd name="T33" fmla="*/ 2522 h 343"/>
                <a:gd name="T34" fmla="*/ 58 w 68"/>
                <a:gd name="T35" fmla="*/ 2516 h 343"/>
                <a:gd name="T36" fmla="*/ 65 w 68"/>
                <a:gd name="T37" fmla="*/ 2510 h 343"/>
                <a:gd name="T38" fmla="*/ 68 w 68"/>
                <a:gd name="T39" fmla="*/ 2502 h 343"/>
                <a:gd name="T40" fmla="*/ 68 w 68"/>
                <a:gd name="T41" fmla="*/ 2481 h 343"/>
                <a:gd name="T42" fmla="*/ 65 w 68"/>
                <a:gd name="T43" fmla="*/ 2473 h 343"/>
                <a:gd name="T44" fmla="*/ 58 w 68"/>
                <a:gd name="T45" fmla="*/ 2467 h 343"/>
                <a:gd name="T46" fmla="*/ 51 w 68"/>
                <a:gd name="T47" fmla="*/ 2461 h 343"/>
                <a:gd name="T48" fmla="*/ 43 w 68"/>
                <a:gd name="T49" fmla="*/ 2458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3163 w 68"/>
                <a:gd name="T76" fmla="*/ 3163 h 343"/>
                <a:gd name="T77" fmla="*/ 18437 w 68"/>
                <a:gd name="T78" fmla="*/ 18437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343">
                  <a:moveTo>
                    <a:pt x="62" y="104"/>
                  </a:moveTo>
                  <a:lnTo>
                    <a:pt x="7" y="104"/>
                  </a:lnTo>
                  <a:lnTo>
                    <a:pt x="7" y="342"/>
                  </a:lnTo>
                  <a:lnTo>
                    <a:pt x="62" y="342"/>
                  </a:lnTo>
                  <a:lnTo>
                    <a:pt x="62" y="104"/>
                  </a:lnTo>
                  <a:close/>
                  <a:moveTo>
                    <a:pt x="43" y="0"/>
                  </a:moveTo>
                  <a:lnTo>
                    <a:pt x="25" y="0"/>
                  </a:lnTo>
                  <a:lnTo>
                    <a:pt x="17" y="3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0" y="44"/>
                  </a:lnTo>
                  <a:lnTo>
                    <a:pt x="4" y="52"/>
                  </a:lnTo>
                  <a:lnTo>
                    <a:pt x="10" y="58"/>
                  </a:lnTo>
                  <a:lnTo>
                    <a:pt x="17" y="64"/>
                  </a:lnTo>
                  <a:lnTo>
                    <a:pt x="25" y="68"/>
                  </a:lnTo>
                  <a:lnTo>
                    <a:pt x="43" y="68"/>
                  </a:lnTo>
                  <a:lnTo>
                    <a:pt x="51" y="64"/>
                  </a:lnTo>
                  <a:lnTo>
                    <a:pt x="58" y="58"/>
                  </a:lnTo>
                  <a:lnTo>
                    <a:pt x="65" y="52"/>
                  </a:lnTo>
                  <a:lnTo>
                    <a:pt x="68" y="44"/>
                  </a:lnTo>
                  <a:lnTo>
                    <a:pt x="68" y="23"/>
                  </a:lnTo>
                  <a:lnTo>
                    <a:pt x="65" y="15"/>
                  </a:lnTo>
                  <a:lnTo>
                    <a:pt x="58" y="9"/>
                  </a:lnTo>
                  <a:lnTo>
                    <a:pt x="51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4" name="Picture 6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8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1079716" y="5821657"/>
            <a:ext cx="714375" cy="168910"/>
            <a:chOff x="2588" y="-1730"/>
            <a:chExt cx="1125" cy="266"/>
          </a:xfrm>
        </p:grpSpPr>
        <p:pic>
          <p:nvPicPr>
            <p:cNvPr id="26" name="Picture 2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" y="-1730"/>
              <a:ext cx="146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7" y="-1684"/>
              <a:ext cx="416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2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0" y="-1683"/>
              <a:ext cx="225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" y="-1680"/>
              <a:ext cx="213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13"/>
          <p:cNvGrpSpPr>
            <a:grpSpLocks/>
          </p:cNvGrpSpPr>
          <p:nvPr/>
        </p:nvGrpSpPr>
        <p:grpSpPr bwMode="auto">
          <a:xfrm>
            <a:off x="1963636" y="5820387"/>
            <a:ext cx="932815" cy="186055"/>
            <a:chOff x="3827" y="-1756"/>
            <a:chExt cx="1469" cy="293"/>
          </a:xfrm>
        </p:grpSpPr>
        <p:pic>
          <p:nvPicPr>
            <p:cNvPr id="31" name="Picture 19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7" y="-1730"/>
              <a:ext cx="314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8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" y="-1680"/>
              <a:ext cx="134" cy="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7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-1741"/>
              <a:ext cx="217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16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" y="-1680"/>
              <a:ext cx="126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3" y="-1683"/>
              <a:ext cx="122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4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9" y="-1756"/>
              <a:ext cx="367" cy="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" name="Obraz 36"/>
          <p:cNvPicPr/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409" y="5161599"/>
            <a:ext cx="3119058" cy="747729"/>
          </a:xfrm>
          <a:prstGeom prst="rect">
            <a:avLst/>
          </a:prstGeom>
          <a:noFill/>
        </p:spPr>
      </p:pic>
      <p:grpSp>
        <p:nvGrpSpPr>
          <p:cNvPr id="38" name="Group 32"/>
          <p:cNvGrpSpPr>
            <a:grpSpLocks/>
          </p:cNvGrpSpPr>
          <p:nvPr/>
        </p:nvGrpSpPr>
        <p:grpSpPr bwMode="auto">
          <a:xfrm>
            <a:off x="8916467" y="5371384"/>
            <a:ext cx="490855" cy="191770"/>
            <a:chOff x="17770" y="2381"/>
            <a:chExt cx="773" cy="302"/>
          </a:xfrm>
        </p:grpSpPr>
        <p:pic>
          <p:nvPicPr>
            <p:cNvPr id="39" name="Picture 35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70" y="2398"/>
              <a:ext cx="219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4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49" y="2468"/>
              <a:ext cx="175" cy="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3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5" y="2381"/>
              <a:ext cx="268" cy="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" name="Group 25"/>
          <p:cNvGrpSpPr>
            <a:grpSpLocks/>
          </p:cNvGrpSpPr>
          <p:nvPr/>
        </p:nvGrpSpPr>
        <p:grpSpPr bwMode="auto">
          <a:xfrm>
            <a:off x="9494317" y="5371384"/>
            <a:ext cx="1274445" cy="238760"/>
            <a:chOff x="18660" y="2381"/>
            <a:chExt cx="2007" cy="376"/>
          </a:xfrm>
        </p:grpSpPr>
        <p:pic>
          <p:nvPicPr>
            <p:cNvPr id="43" name="Picture 31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0" y="2403"/>
              <a:ext cx="429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0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8" y="2462"/>
              <a:ext cx="348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9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4" y="2468"/>
              <a:ext cx="189" cy="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8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8" y="2381"/>
              <a:ext cx="291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7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8" y="2462"/>
              <a:ext cx="154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6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94" y="2404"/>
              <a:ext cx="373" cy="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36"/>
          <p:cNvGrpSpPr>
            <a:grpSpLocks/>
          </p:cNvGrpSpPr>
          <p:nvPr/>
        </p:nvGrpSpPr>
        <p:grpSpPr bwMode="auto">
          <a:xfrm>
            <a:off x="10964183" y="5278697"/>
            <a:ext cx="1056640" cy="706755"/>
            <a:chOff x="21036" y="2166"/>
            <a:chExt cx="1664" cy="1113"/>
          </a:xfrm>
        </p:grpSpPr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1036" y="2166"/>
              <a:ext cx="1664" cy="1113"/>
            </a:xfrm>
            <a:prstGeom prst="rect">
              <a:avLst/>
            </a:pr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51" name="Picture 44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2300"/>
              <a:ext cx="115" cy="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43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348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2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47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1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0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3029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39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2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38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74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37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3" y="2348"/>
              <a:ext cx="247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8756447" y="5572210"/>
            <a:ext cx="20955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     Europejski Fundusz              </a:t>
            </a:r>
          </a:p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Rozwoju Regionalnego</a:t>
            </a:r>
          </a:p>
        </p:txBody>
      </p:sp>
    </p:spTree>
    <p:extLst>
      <p:ext uri="{BB962C8B-B14F-4D97-AF65-F5344CB8AC3E}">
        <p14:creationId xmlns:p14="http://schemas.microsoft.com/office/powerpoint/2010/main" val="378510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7155" y="176894"/>
            <a:ext cx="9961038" cy="128089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 smtClean="0">
                <a:solidFill>
                  <a:srgbClr val="0070C0"/>
                </a:solidFill>
              </a:rPr>
              <a:t>Dofinansowanie do wymiany pieców</a:t>
            </a:r>
            <a:endParaRPr lang="pl-PL" sz="48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 smtClean="0"/>
              <a:t>Gmina Niedźwiedź realizuje program</a:t>
            </a:r>
            <a:r>
              <a:rPr lang="pl-PL" sz="3600" dirty="0"/>
              <a:t> pn. </a:t>
            </a:r>
            <a:r>
              <a:rPr lang="pl-PL" sz="3600" b="1" i="1" dirty="0"/>
              <a:t>„Ograniczenie emisji zanieczyszczeń powietrza w gminie Niedźwiedź poprzez wymianę kotłów węglowych na bardziej ekologiczne nośniki energii w prywatnych budynkach mieszkalnych - ETAP II”.</a:t>
            </a:r>
          </a:p>
        </p:txBody>
      </p:sp>
      <p:pic>
        <p:nvPicPr>
          <p:cNvPr id="4" name="Obraz 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970" y="5170657"/>
            <a:ext cx="2935844" cy="9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460885" y="5095182"/>
            <a:ext cx="534670" cy="1069340"/>
            <a:chOff x="1325" y="1747"/>
            <a:chExt cx="842" cy="1684"/>
          </a:xfrm>
        </p:grpSpPr>
        <p:sp>
          <p:nvSpPr>
            <p:cNvPr id="6" name="Freeform 87"/>
            <p:cNvSpPr>
              <a:spLocks/>
            </p:cNvSpPr>
            <p:nvPr/>
          </p:nvSpPr>
          <p:spPr bwMode="auto">
            <a:xfrm>
              <a:off x="1325" y="1747"/>
              <a:ext cx="842" cy="1684"/>
            </a:xfrm>
            <a:custGeom>
              <a:avLst/>
              <a:gdLst>
                <a:gd name="T0" fmla="*/ 842 w 842"/>
                <a:gd name="T1" fmla="*/ 1747 h 1684"/>
                <a:gd name="T2" fmla="*/ 0 w 842"/>
                <a:gd name="T3" fmla="*/ 2011 h 1684"/>
                <a:gd name="T4" fmla="*/ 0 w 842"/>
                <a:gd name="T5" fmla="*/ 3273 h 1684"/>
                <a:gd name="T6" fmla="*/ 842 w 842"/>
                <a:gd name="T7" fmla="*/ 3431 h 1684"/>
                <a:gd name="T8" fmla="*/ 842 w 842"/>
                <a:gd name="T9" fmla="*/ 1747 h 16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2" h="1684">
                  <a:moveTo>
                    <a:pt x="842" y="0"/>
                  </a:moveTo>
                  <a:lnTo>
                    <a:pt x="0" y="264"/>
                  </a:lnTo>
                  <a:lnTo>
                    <a:pt x="0" y="1526"/>
                  </a:lnTo>
                  <a:lnTo>
                    <a:pt x="842" y="1684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7" name="AutoShape 86"/>
            <p:cNvSpPr>
              <a:spLocks/>
            </p:cNvSpPr>
            <p:nvPr/>
          </p:nvSpPr>
          <p:spPr bwMode="auto">
            <a:xfrm>
              <a:off x="1325" y="2476"/>
              <a:ext cx="409" cy="665"/>
            </a:xfrm>
            <a:custGeom>
              <a:avLst/>
              <a:gdLst>
                <a:gd name="T0" fmla="*/ 0 w 409"/>
                <a:gd name="T1" fmla="*/ 2642 h 665"/>
                <a:gd name="T2" fmla="*/ 0 w 409"/>
                <a:gd name="T3" fmla="*/ 2970 h 665"/>
                <a:gd name="T4" fmla="*/ 25 w 409"/>
                <a:gd name="T5" fmla="*/ 2989 h 665"/>
                <a:gd name="T6" fmla="*/ 42 w 409"/>
                <a:gd name="T7" fmla="*/ 3013 h 665"/>
                <a:gd name="T8" fmla="*/ 57 w 409"/>
                <a:gd name="T9" fmla="*/ 3058 h 665"/>
                <a:gd name="T10" fmla="*/ 77 w 409"/>
                <a:gd name="T11" fmla="*/ 3140 h 665"/>
                <a:gd name="T12" fmla="*/ 85 w 409"/>
                <a:gd name="T13" fmla="*/ 3105 h 665"/>
                <a:gd name="T14" fmla="*/ 110 w 409"/>
                <a:gd name="T15" fmla="*/ 3023 h 665"/>
                <a:gd name="T16" fmla="*/ 147 w 409"/>
                <a:gd name="T17" fmla="*/ 2930 h 665"/>
                <a:gd name="T18" fmla="*/ 195 w 409"/>
                <a:gd name="T19" fmla="*/ 2861 h 665"/>
                <a:gd name="T20" fmla="*/ 236 w 409"/>
                <a:gd name="T21" fmla="*/ 2825 h 665"/>
                <a:gd name="T22" fmla="*/ 272 w 409"/>
                <a:gd name="T23" fmla="*/ 2798 h 665"/>
                <a:gd name="T24" fmla="*/ 323 w 409"/>
                <a:gd name="T25" fmla="*/ 2766 h 665"/>
                <a:gd name="T26" fmla="*/ 408 w 409"/>
                <a:gd name="T27" fmla="*/ 2714 h 665"/>
                <a:gd name="T28" fmla="*/ 387 w 409"/>
                <a:gd name="T29" fmla="*/ 2712 h 665"/>
                <a:gd name="T30" fmla="*/ 341 w 409"/>
                <a:gd name="T31" fmla="*/ 2706 h 665"/>
                <a:gd name="T32" fmla="*/ 290 w 409"/>
                <a:gd name="T33" fmla="*/ 2689 h 665"/>
                <a:gd name="T34" fmla="*/ 257 w 409"/>
                <a:gd name="T35" fmla="*/ 2659 h 665"/>
                <a:gd name="T36" fmla="*/ 255 w 409"/>
                <a:gd name="T37" fmla="*/ 2652 h 665"/>
                <a:gd name="T38" fmla="*/ 64 w 409"/>
                <a:gd name="T39" fmla="*/ 2652 h 665"/>
                <a:gd name="T40" fmla="*/ 32 w 409"/>
                <a:gd name="T41" fmla="*/ 2649 h 665"/>
                <a:gd name="T42" fmla="*/ 0 w 409"/>
                <a:gd name="T43" fmla="*/ 2642 h 665"/>
                <a:gd name="T44" fmla="*/ 291 w 409"/>
                <a:gd name="T45" fmla="*/ 2476 h 665"/>
                <a:gd name="T46" fmla="*/ 274 w 409"/>
                <a:gd name="T47" fmla="*/ 2496 h 665"/>
                <a:gd name="T48" fmla="*/ 231 w 409"/>
                <a:gd name="T49" fmla="*/ 2543 h 665"/>
                <a:gd name="T50" fmla="*/ 176 w 409"/>
                <a:gd name="T51" fmla="*/ 2597 h 665"/>
                <a:gd name="T52" fmla="*/ 120 w 409"/>
                <a:gd name="T53" fmla="*/ 2640 h 665"/>
                <a:gd name="T54" fmla="*/ 94 w 409"/>
                <a:gd name="T55" fmla="*/ 2650 h 665"/>
                <a:gd name="T56" fmla="*/ 64 w 409"/>
                <a:gd name="T57" fmla="*/ 2652 h 665"/>
                <a:gd name="T58" fmla="*/ 255 w 409"/>
                <a:gd name="T59" fmla="*/ 2652 h 665"/>
                <a:gd name="T60" fmla="*/ 247 w 409"/>
                <a:gd name="T61" fmla="*/ 2628 h 665"/>
                <a:gd name="T62" fmla="*/ 246 w 409"/>
                <a:gd name="T63" fmla="*/ 2599 h 665"/>
                <a:gd name="T64" fmla="*/ 260 w 409"/>
                <a:gd name="T65" fmla="*/ 2554 h 665"/>
                <a:gd name="T66" fmla="*/ 291 w 409"/>
                <a:gd name="T67" fmla="*/ 2476 h 6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3163 w 409"/>
                <a:gd name="T103" fmla="*/ 3163 h 665"/>
                <a:gd name="T104" fmla="*/ 18437 w 409"/>
                <a:gd name="T105" fmla="*/ 18437 h 6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9" h="665">
                  <a:moveTo>
                    <a:pt x="0" y="166"/>
                  </a:moveTo>
                  <a:lnTo>
                    <a:pt x="0" y="494"/>
                  </a:lnTo>
                  <a:lnTo>
                    <a:pt x="25" y="513"/>
                  </a:lnTo>
                  <a:lnTo>
                    <a:pt x="42" y="537"/>
                  </a:lnTo>
                  <a:lnTo>
                    <a:pt x="57" y="582"/>
                  </a:lnTo>
                  <a:lnTo>
                    <a:pt x="77" y="664"/>
                  </a:lnTo>
                  <a:lnTo>
                    <a:pt x="85" y="629"/>
                  </a:lnTo>
                  <a:lnTo>
                    <a:pt x="110" y="547"/>
                  </a:lnTo>
                  <a:lnTo>
                    <a:pt x="147" y="454"/>
                  </a:lnTo>
                  <a:lnTo>
                    <a:pt x="195" y="385"/>
                  </a:lnTo>
                  <a:lnTo>
                    <a:pt x="236" y="349"/>
                  </a:lnTo>
                  <a:lnTo>
                    <a:pt x="272" y="322"/>
                  </a:lnTo>
                  <a:lnTo>
                    <a:pt x="323" y="290"/>
                  </a:lnTo>
                  <a:lnTo>
                    <a:pt x="408" y="238"/>
                  </a:lnTo>
                  <a:lnTo>
                    <a:pt x="387" y="236"/>
                  </a:lnTo>
                  <a:lnTo>
                    <a:pt x="341" y="230"/>
                  </a:lnTo>
                  <a:lnTo>
                    <a:pt x="290" y="213"/>
                  </a:lnTo>
                  <a:lnTo>
                    <a:pt x="257" y="183"/>
                  </a:lnTo>
                  <a:lnTo>
                    <a:pt x="255" y="176"/>
                  </a:lnTo>
                  <a:lnTo>
                    <a:pt x="64" y="176"/>
                  </a:lnTo>
                  <a:lnTo>
                    <a:pt x="32" y="173"/>
                  </a:lnTo>
                  <a:lnTo>
                    <a:pt x="0" y="166"/>
                  </a:lnTo>
                  <a:close/>
                  <a:moveTo>
                    <a:pt x="291" y="0"/>
                  </a:moveTo>
                  <a:lnTo>
                    <a:pt x="274" y="20"/>
                  </a:lnTo>
                  <a:lnTo>
                    <a:pt x="231" y="67"/>
                  </a:lnTo>
                  <a:lnTo>
                    <a:pt x="176" y="121"/>
                  </a:lnTo>
                  <a:lnTo>
                    <a:pt x="120" y="164"/>
                  </a:lnTo>
                  <a:lnTo>
                    <a:pt x="94" y="174"/>
                  </a:lnTo>
                  <a:lnTo>
                    <a:pt x="64" y="176"/>
                  </a:lnTo>
                  <a:lnTo>
                    <a:pt x="255" y="176"/>
                  </a:lnTo>
                  <a:lnTo>
                    <a:pt x="247" y="152"/>
                  </a:lnTo>
                  <a:lnTo>
                    <a:pt x="246" y="123"/>
                  </a:lnTo>
                  <a:lnTo>
                    <a:pt x="260" y="78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8" name="AutoShape 85"/>
            <p:cNvSpPr>
              <a:spLocks/>
            </p:cNvSpPr>
            <p:nvPr/>
          </p:nvSpPr>
          <p:spPr bwMode="auto">
            <a:xfrm>
              <a:off x="1733" y="2364"/>
              <a:ext cx="434" cy="606"/>
            </a:xfrm>
            <a:custGeom>
              <a:avLst/>
              <a:gdLst>
                <a:gd name="T0" fmla="*/ 434 w 434"/>
                <a:gd name="T1" fmla="*/ 2693 h 606"/>
                <a:gd name="T2" fmla="*/ 143 w 434"/>
                <a:gd name="T3" fmla="*/ 2693 h 606"/>
                <a:gd name="T4" fmla="*/ 170 w 434"/>
                <a:gd name="T5" fmla="*/ 2704 h 606"/>
                <a:gd name="T6" fmla="*/ 190 w 434"/>
                <a:gd name="T7" fmla="*/ 2732 h 606"/>
                <a:gd name="T8" fmla="*/ 210 w 434"/>
                <a:gd name="T9" fmla="*/ 2792 h 606"/>
                <a:gd name="T10" fmla="*/ 221 w 434"/>
                <a:gd name="T11" fmla="*/ 2871 h 606"/>
                <a:gd name="T12" fmla="*/ 226 w 434"/>
                <a:gd name="T13" fmla="*/ 2940 h 606"/>
                <a:gd name="T14" fmla="*/ 227 w 434"/>
                <a:gd name="T15" fmla="*/ 2970 h 606"/>
                <a:gd name="T16" fmla="*/ 275 w 434"/>
                <a:gd name="T17" fmla="*/ 2841 h 606"/>
                <a:gd name="T18" fmla="*/ 308 w 434"/>
                <a:gd name="T19" fmla="*/ 2772 h 606"/>
                <a:gd name="T20" fmla="*/ 338 w 434"/>
                <a:gd name="T21" fmla="*/ 2739 h 606"/>
                <a:gd name="T22" fmla="*/ 382 w 434"/>
                <a:gd name="T23" fmla="*/ 2718 h 606"/>
                <a:gd name="T24" fmla="*/ 394 w 434"/>
                <a:gd name="T25" fmla="*/ 2713 h 606"/>
                <a:gd name="T26" fmla="*/ 406 w 434"/>
                <a:gd name="T27" fmla="*/ 2709 h 606"/>
                <a:gd name="T28" fmla="*/ 420 w 434"/>
                <a:gd name="T29" fmla="*/ 2705 h 606"/>
                <a:gd name="T30" fmla="*/ 434 w 434"/>
                <a:gd name="T31" fmla="*/ 2701 h 606"/>
                <a:gd name="T32" fmla="*/ 434 w 434"/>
                <a:gd name="T33" fmla="*/ 2693 h 606"/>
                <a:gd name="T34" fmla="*/ 214 w 434"/>
                <a:gd name="T35" fmla="*/ 2364 h 606"/>
                <a:gd name="T36" fmla="*/ 223 w 434"/>
                <a:gd name="T37" fmla="*/ 2431 h 606"/>
                <a:gd name="T38" fmla="*/ 224 w 434"/>
                <a:gd name="T39" fmla="*/ 2472 h 606"/>
                <a:gd name="T40" fmla="*/ 213 w 434"/>
                <a:gd name="T41" fmla="*/ 2505 h 606"/>
                <a:gd name="T42" fmla="*/ 189 w 434"/>
                <a:gd name="T43" fmla="*/ 2547 h 606"/>
                <a:gd name="T44" fmla="*/ 140 w 434"/>
                <a:gd name="T45" fmla="*/ 2605 h 606"/>
                <a:gd name="T46" fmla="*/ 78 w 434"/>
                <a:gd name="T47" fmla="*/ 2658 h 606"/>
                <a:gd name="T48" fmla="*/ 23 w 434"/>
                <a:gd name="T49" fmla="*/ 2698 h 606"/>
                <a:gd name="T50" fmla="*/ 0 w 434"/>
                <a:gd name="T51" fmla="*/ 2714 h 606"/>
                <a:gd name="T52" fmla="*/ 92 w 434"/>
                <a:gd name="T53" fmla="*/ 2697 h 606"/>
                <a:gd name="T54" fmla="*/ 143 w 434"/>
                <a:gd name="T55" fmla="*/ 2693 h 606"/>
                <a:gd name="T56" fmla="*/ 434 w 434"/>
                <a:gd name="T57" fmla="*/ 2693 h 606"/>
                <a:gd name="T58" fmla="*/ 434 w 434"/>
                <a:gd name="T59" fmla="*/ 2428 h 606"/>
                <a:gd name="T60" fmla="*/ 354 w 434"/>
                <a:gd name="T61" fmla="*/ 2428 h 606"/>
                <a:gd name="T62" fmla="*/ 304 w 434"/>
                <a:gd name="T63" fmla="*/ 2424 h 606"/>
                <a:gd name="T64" fmla="*/ 259 w 434"/>
                <a:gd name="T65" fmla="*/ 2401 h 606"/>
                <a:gd name="T66" fmla="*/ 227 w 434"/>
                <a:gd name="T67" fmla="*/ 2376 h 606"/>
                <a:gd name="T68" fmla="*/ 214 w 434"/>
                <a:gd name="T69" fmla="*/ 2364 h 606"/>
                <a:gd name="T70" fmla="*/ 434 w 434"/>
                <a:gd name="T71" fmla="*/ 2391 h 606"/>
                <a:gd name="T72" fmla="*/ 412 w 434"/>
                <a:gd name="T73" fmla="*/ 2404 h 606"/>
                <a:gd name="T74" fmla="*/ 391 w 434"/>
                <a:gd name="T75" fmla="*/ 2415 h 606"/>
                <a:gd name="T76" fmla="*/ 372 w 434"/>
                <a:gd name="T77" fmla="*/ 2424 h 606"/>
                <a:gd name="T78" fmla="*/ 354 w 434"/>
                <a:gd name="T79" fmla="*/ 2428 h 606"/>
                <a:gd name="T80" fmla="*/ 434 w 434"/>
                <a:gd name="T81" fmla="*/ 2428 h 606"/>
                <a:gd name="T82" fmla="*/ 434 w 434"/>
                <a:gd name="T83" fmla="*/ 2391 h 6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3163 w 434"/>
                <a:gd name="T127" fmla="*/ 3163 h 606"/>
                <a:gd name="T128" fmla="*/ 18437 w 434"/>
                <a:gd name="T129" fmla="*/ 18437 h 6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4" h="606">
                  <a:moveTo>
                    <a:pt x="434" y="329"/>
                  </a:moveTo>
                  <a:lnTo>
                    <a:pt x="143" y="329"/>
                  </a:lnTo>
                  <a:lnTo>
                    <a:pt x="170" y="340"/>
                  </a:lnTo>
                  <a:lnTo>
                    <a:pt x="190" y="368"/>
                  </a:lnTo>
                  <a:lnTo>
                    <a:pt x="210" y="428"/>
                  </a:lnTo>
                  <a:lnTo>
                    <a:pt x="221" y="507"/>
                  </a:lnTo>
                  <a:lnTo>
                    <a:pt x="226" y="576"/>
                  </a:lnTo>
                  <a:lnTo>
                    <a:pt x="227" y="606"/>
                  </a:lnTo>
                  <a:lnTo>
                    <a:pt x="275" y="477"/>
                  </a:lnTo>
                  <a:lnTo>
                    <a:pt x="308" y="408"/>
                  </a:lnTo>
                  <a:lnTo>
                    <a:pt x="338" y="375"/>
                  </a:lnTo>
                  <a:lnTo>
                    <a:pt x="382" y="354"/>
                  </a:lnTo>
                  <a:lnTo>
                    <a:pt x="394" y="349"/>
                  </a:lnTo>
                  <a:lnTo>
                    <a:pt x="406" y="345"/>
                  </a:lnTo>
                  <a:lnTo>
                    <a:pt x="420" y="341"/>
                  </a:lnTo>
                  <a:lnTo>
                    <a:pt x="434" y="337"/>
                  </a:lnTo>
                  <a:lnTo>
                    <a:pt x="434" y="329"/>
                  </a:lnTo>
                  <a:close/>
                  <a:moveTo>
                    <a:pt x="214" y="0"/>
                  </a:moveTo>
                  <a:lnTo>
                    <a:pt x="223" y="67"/>
                  </a:lnTo>
                  <a:lnTo>
                    <a:pt x="224" y="108"/>
                  </a:lnTo>
                  <a:lnTo>
                    <a:pt x="213" y="141"/>
                  </a:lnTo>
                  <a:lnTo>
                    <a:pt x="189" y="183"/>
                  </a:lnTo>
                  <a:lnTo>
                    <a:pt x="140" y="241"/>
                  </a:lnTo>
                  <a:lnTo>
                    <a:pt x="78" y="294"/>
                  </a:lnTo>
                  <a:lnTo>
                    <a:pt x="23" y="334"/>
                  </a:lnTo>
                  <a:lnTo>
                    <a:pt x="0" y="350"/>
                  </a:lnTo>
                  <a:lnTo>
                    <a:pt x="92" y="333"/>
                  </a:lnTo>
                  <a:lnTo>
                    <a:pt x="143" y="329"/>
                  </a:lnTo>
                  <a:lnTo>
                    <a:pt x="434" y="329"/>
                  </a:lnTo>
                  <a:lnTo>
                    <a:pt x="434" y="64"/>
                  </a:lnTo>
                  <a:lnTo>
                    <a:pt x="354" y="64"/>
                  </a:lnTo>
                  <a:lnTo>
                    <a:pt x="304" y="60"/>
                  </a:lnTo>
                  <a:lnTo>
                    <a:pt x="259" y="37"/>
                  </a:lnTo>
                  <a:lnTo>
                    <a:pt x="227" y="12"/>
                  </a:lnTo>
                  <a:lnTo>
                    <a:pt x="214" y="0"/>
                  </a:lnTo>
                  <a:close/>
                  <a:moveTo>
                    <a:pt x="434" y="27"/>
                  </a:moveTo>
                  <a:lnTo>
                    <a:pt x="412" y="40"/>
                  </a:lnTo>
                  <a:lnTo>
                    <a:pt x="391" y="51"/>
                  </a:lnTo>
                  <a:lnTo>
                    <a:pt x="372" y="60"/>
                  </a:lnTo>
                  <a:lnTo>
                    <a:pt x="354" y="64"/>
                  </a:lnTo>
                  <a:lnTo>
                    <a:pt x="434" y="64"/>
                  </a:lnTo>
                  <a:lnTo>
                    <a:pt x="434" y="27"/>
                  </a:lnTo>
                  <a:close/>
                </a:path>
              </a:pathLst>
            </a:custGeom>
            <a:solidFill>
              <a:srgbClr val="ED1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9" name="AutoShape 84"/>
            <p:cNvSpPr>
              <a:spLocks/>
            </p:cNvSpPr>
            <p:nvPr/>
          </p:nvSpPr>
          <p:spPr bwMode="auto">
            <a:xfrm>
              <a:off x="1604" y="2045"/>
              <a:ext cx="455" cy="431"/>
            </a:xfrm>
            <a:custGeom>
              <a:avLst/>
              <a:gdLst>
                <a:gd name="T0" fmla="*/ 245 w 455"/>
                <a:gd name="T1" fmla="*/ 2045 h 431"/>
                <a:gd name="T2" fmla="*/ 238 w 455"/>
                <a:gd name="T3" fmla="*/ 2059 h 431"/>
                <a:gd name="T4" fmla="*/ 219 w 455"/>
                <a:gd name="T5" fmla="*/ 2093 h 431"/>
                <a:gd name="T6" fmla="*/ 192 w 455"/>
                <a:gd name="T7" fmla="*/ 2136 h 431"/>
                <a:gd name="T8" fmla="*/ 158 w 455"/>
                <a:gd name="T9" fmla="*/ 2173 h 431"/>
                <a:gd name="T10" fmla="*/ 129 w 455"/>
                <a:gd name="T11" fmla="*/ 2199 h 431"/>
                <a:gd name="T12" fmla="*/ 102 w 455"/>
                <a:gd name="T13" fmla="*/ 2215 h 431"/>
                <a:gd name="T14" fmla="*/ 64 w 455"/>
                <a:gd name="T15" fmla="*/ 2228 h 431"/>
                <a:gd name="T16" fmla="*/ 0 w 455"/>
                <a:gd name="T17" fmla="*/ 2244 h 431"/>
                <a:gd name="T18" fmla="*/ 13 w 455"/>
                <a:gd name="T19" fmla="*/ 2247 h 431"/>
                <a:gd name="T20" fmla="*/ 42 w 455"/>
                <a:gd name="T21" fmla="*/ 2257 h 431"/>
                <a:gd name="T22" fmla="*/ 73 w 455"/>
                <a:gd name="T23" fmla="*/ 2275 h 431"/>
                <a:gd name="T24" fmla="*/ 89 w 455"/>
                <a:gd name="T25" fmla="*/ 2303 h 431"/>
                <a:gd name="T26" fmla="*/ 90 w 455"/>
                <a:gd name="T27" fmla="*/ 2331 h 431"/>
                <a:gd name="T28" fmla="*/ 83 w 455"/>
                <a:gd name="T29" fmla="*/ 2358 h 431"/>
                <a:gd name="T30" fmla="*/ 59 w 455"/>
                <a:gd name="T31" fmla="*/ 2401 h 431"/>
                <a:gd name="T32" fmla="*/ 12 w 455"/>
                <a:gd name="T33" fmla="*/ 2475 h 431"/>
                <a:gd name="T34" fmla="*/ 33 w 455"/>
                <a:gd name="T35" fmla="*/ 2456 h 431"/>
                <a:gd name="T36" fmla="*/ 84 w 455"/>
                <a:gd name="T37" fmla="*/ 2412 h 431"/>
                <a:gd name="T38" fmla="*/ 144 w 455"/>
                <a:gd name="T39" fmla="*/ 2366 h 431"/>
                <a:gd name="T40" fmla="*/ 194 w 455"/>
                <a:gd name="T41" fmla="*/ 2341 h 431"/>
                <a:gd name="T42" fmla="*/ 227 w 455"/>
                <a:gd name="T43" fmla="*/ 2335 h 431"/>
                <a:gd name="T44" fmla="*/ 331 w 455"/>
                <a:gd name="T45" fmla="*/ 2335 h 431"/>
                <a:gd name="T46" fmla="*/ 322 w 455"/>
                <a:gd name="T47" fmla="*/ 2312 h 431"/>
                <a:gd name="T48" fmla="*/ 315 w 455"/>
                <a:gd name="T49" fmla="*/ 2266 h 431"/>
                <a:gd name="T50" fmla="*/ 328 w 455"/>
                <a:gd name="T51" fmla="*/ 2223 h 431"/>
                <a:gd name="T52" fmla="*/ 350 w 455"/>
                <a:gd name="T53" fmla="*/ 2195 h 431"/>
                <a:gd name="T54" fmla="*/ 370 w 455"/>
                <a:gd name="T55" fmla="*/ 2172 h 431"/>
                <a:gd name="T56" fmla="*/ 401 w 455"/>
                <a:gd name="T57" fmla="*/ 2142 h 431"/>
                <a:gd name="T58" fmla="*/ 417 w 455"/>
                <a:gd name="T59" fmla="*/ 2127 h 431"/>
                <a:gd name="T60" fmla="*/ 297 w 455"/>
                <a:gd name="T61" fmla="*/ 2127 h 431"/>
                <a:gd name="T62" fmla="*/ 273 w 455"/>
                <a:gd name="T63" fmla="*/ 2120 h 431"/>
                <a:gd name="T64" fmla="*/ 260 w 455"/>
                <a:gd name="T65" fmla="*/ 2109 h 431"/>
                <a:gd name="T66" fmla="*/ 252 w 455"/>
                <a:gd name="T67" fmla="*/ 2086 h 431"/>
                <a:gd name="T68" fmla="*/ 245 w 455"/>
                <a:gd name="T69" fmla="*/ 2045 h 431"/>
                <a:gd name="T70" fmla="*/ 331 w 455"/>
                <a:gd name="T71" fmla="*/ 2335 h 431"/>
                <a:gd name="T72" fmla="*/ 227 w 455"/>
                <a:gd name="T73" fmla="*/ 2335 h 431"/>
                <a:gd name="T74" fmla="*/ 253 w 455"/>
                <a:gd name="T75" fmla="*/ 2336 h 431"/>
                <a:gd name="T76" fmla="*/ 287 w 455"/>
                <a:gd name="T77" fmla="*/ 2345 h 431"/>
                <a:gd name="T78" fmla="*/ 343 w 455"/>
                <a:gd name="T79" fmla="*/ 2364 h 431"/>
                <a:gd name="T80" fmla="*/ 336 w 455"/>
                <a:gd name="T81" fmla="*/ 2349 h 431"/>
                <a:gd name="T82" fmla="*/ 331 w 455"/>
                <a:gd name="T83" fmla="*/ 2335 h 431"/>
                <a:gd name="T84" fmla="*/ 454 w 455"/>
                <a:gd name="T85" fmla="*/ 2092 h 431"/>
                <a:gd name="T86" fmla="*/ 435 w 455"/>
                <a:gd name="T87" fmla="*/ 2099 h 431"/>
                <a:gd name="T88" fmla="*/ 391 w 455"/>
                <a:gd name="T89" fmla="*/ 2113 h 431"/>
                <a:gd name="T90" fmla="*/ 339 w 455"/>
                <a:gd name="T91" fmla="*/ 2126 h 431"/>
                <a:gd name="T92" fmla="*/ 297 w 455"/>
                <a:gd name="T93" fmla="*/ 2127 h 431"/>
                <a:gd name="T94" fmla="*/ 417 w 455"/>
                <a:gd name="T95" fmla="*/ 2127 h 431"/>
                <a:gd name="T96" fmla="*/ 454 w 455"/>
                <a:gd name="T97" fmla="*/ 2092 h 4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3163 w 455"/>
                <a:gd name="T148" fmla="*/ 3163 h 431"/>
                <a:gd name="T149" fmla="*/ 18437 w 455"/>
                <a:gd name="T150" fmla="*/ 18437 h 43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5" h="431">
                  <a:moveTo>
                    <a:pt x="245" y="0"/>
                  </a:moveTo>
                  <a:lnTo>
                    <a:pt x="238" y="14"/>
                  </a:lnTo>
                  <a:lnTo>
                    <a:pt x="219" y="48"/>
                  </a:lnTo>
                  <a:lnTo>
                    <a:pt x="192" y="91"/>
                  </a:lnTo>
                  <a:lnTo>
                    <a:pt x="158" y="128"/>
                  </a:lnTo>
                  <a:lnTo>
                    <a:pt x="129" y="154"/>
                  </a:lnTo>
                  <a:lnTo>
                    <a:pt x="102" y="170"/>
                  </a:lnTo>
                  <a:lnTo>
                    <a:pt x="64" y="183"/>
                  </a:lnTo>
                  <a:lnTo>
                    <a:pt x="0" y="199"/>
                  </a:lnTo>
                  <a:lnTo>
                    <a:pt x="13" y="202"/>
                  </a:lnTo>
                  <a:lnTo>
                    <a:pt x="42" y="212"/>
                  </a:lnTo>
                  <a:lnTo>
                    <a:pt x="73" y="230"/>
                  </a:lnTo>
                  <a:lnTo>
                    <a:pt x="89" y="258"/>
                  </a:lnTo>
                  <a:lnTo>
                    <a:pt x="90" y="286"/>
                  </a:lnTo>
                  <a:lnTo>
                    <a:pt x="83" y="313"/>
                  </a:lnTo>
                  <a:lnTo>
                    <a:pt x="59" y="356"/>
                  </a:lnTo>
                  <a:lnTo>
                    <a:pt x="12" y="430"/>
                  </a:lnTo>
                  <a:lnTo>
                    <a:pt x="33" y="411"/>
                  </a:lnTo>
                  <a:lnTo>
                    <a:pt x="84" y="367"/>
                  </a:lnTo>
                  <a:lnTo>
                    <a:pt x="144" y="321"/>
                  </a:lnTo>
                  <a:lnTo>
                    <a:pt x="194" y="296"/>
                  </a:lnTo>
                  <a:lnTo>
                    <a:pt x="227" y="290"/>
                  </a:lnTo>
                  <a:lnTo>
                    <a:pt x="331" y="290"/>
                  </a:lnTo>
                  <a:lnTo>
                    <a:pt x="322" y="267"/>
                  </a:lnTo>
                  <a:lnTo>
                    <a:pt x="315" y="221"/>
                  </a:lnTo>
                  <a:lnTo>
                    <a:pt x="328" y="178"/>
                  </a:lnTo>
                  <a:lnTo>
                    <a:pt x="350" y="150"/>
                  </a:lnTo>
                  <a:lnTo>
                    <a:pt x="370" y="127"/>
                  </a:lnTo>
                  <a:lnTo>
                    <a:pt x="401" y="97"/>
                  </a:lnTo>
                  <a:lnTo>
                    <a:pt x="417" y="82"/>
                  </a:lnTo>
                  <a:lnTo>
                    <a:pt x="297" y="82"/>
                  </a:lnTo>
                  <a:lnTo>
                    <a:pt x="273" y="75"/>
                  </a:lnTo>
                  <a:lnTo>
                    <a:pt x="260" y="64"/>
                  </a:lnTo>
                  <a:lnTo>
                    <a:pt x="252" y="41"/>
                  </a:lnTo>
                  <a:lnTo>
                    <a:pt x="245" y="0"/>
                  </a:lnTo>
                  <a:close/>
                  <a:moveTo>
                    <a:pt x="331" y="290"/>
                  </a:moveTo>
                  <a:lnTo>
                    <a:pt x="227" y="290"/>
                  </a:lnTo>
                  <a:lnTo>
                    <a:pt x="253" y="291"/>
                  </a:lnTo>
                  <a:lnTo>
                    <a:pt x="287" y="300"/>
                  </a:lnTo>
                  <a:lnTo>
                    <a:pt x="343" y="319"/>
                  </a:lnTo>
                  <a:lnTo>
                    <a:pt x="336" y="304"/>
                  </a:lnTo>
                  <a:lnTo>
                    <a:pt x="331" y="290"/>
                  </a:lnTo>
                  <a:close/>
                  <a:moveTo>
                    <a:pt x="454" y="47"/>
                  </a:moveTo>
                  <a:lnTo>
                    <a:pt x="435" y="54"/>
                  </a:lnTo>
                  <a:lnTo>
                    <a:pt x="391" y="68"/>
                  </a:lnTo>
                  <a:lnTo>
                    <a:pt x="339" y="81"/>
                  </a:lnTo>
                  <a:lnTo>
                    <a:pt x="297" y="82"/>
                  </a:lnTo>
                  <a:lnTo>
                    <a:pt x="417" y="82"/>
                  </a:lnTo>
                  <a:lnTo>
                    <a:pt x="454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1251686" y="5288574"/>
            <a:ext cx="1321452" cy="462915"/>
            <a:chOff x="2548" y="2020"/>
            <a:chExt cx="2435" cy="865"/>
          </a:xfrm>
        </p:grpSpPr>
        <p:pic>
          <p:nvPicPr>
            <p:cNvPr id="11" name="Picture 8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3" y="2063"/>
              <a:ext cx="455" cy="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2136"/>
              <a:ext cx="199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6" y="2020"/>
              <a:ext cx="215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7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6" y="2136"/>
              <a:ext cx="198" cy="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7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3" y="2129"/>
              <a:ext cx="636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2483"/>
              <a:ext cx="488" cy="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7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4" y="2550"/>
              <a:ext cx="396" cy="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7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5" y="2556"/>
              <a:ext cx="215" cy="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7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1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AutoShape 73"/>
            <p:cNvSpPr>
              <a:spLocks/>
            </p:cNvSpPr>
            <p:nvPr/>
          </p:nvSpPr>
          <p:spPr bwMode="auto">
            <a:xfrm>
              <a:off x="4015" y="2458"/>
              <a:ext cx="128" cy="427"/>
            </a:xfrm>
            <a:custGeom>
              <a:avLst/>
              <a:gdLst>
                <a:gd name="T0" fmla="*/ 103 w 128"/>
                <a:gd name="T1" fmla="*/ 2458 h 427"/>
                <a:gd name="T2" fmla="*/ 84 w 128"/>
                <a:gd name="T3" fmla="*/ 2458 h 427"/>
                <a:gd name="T4" fmla="*/ 76 w 128"/>
                <a:gd name="T5" fmla="*/ 2461 h 427"/>
                <a:gd name="T6" fmla="*/ 69 w 128"/>
                <a:gd name="T7" fmla="*/ 2467 h 427"/>
                <a:gd name="T8" fmla="*/ 63 w 128"/>
                <a:gd name="T9" fmla="*/ 2473 h 427"/>
                <a:gd name="T10" fmla="*/ 59 w 128"/>
                <a:gd name="T11" fmla="*/ 2481 h 427"/>
                <a:gd name="T12" fmla="*/ 59 w 128"/>
                <a:gd name="T13" fmla="*/ 2502 h 427"/>
                <a:gd name="T14" fmla="*/ 63 w 128"/>
                <a:gd name="T15" fmla="*/ 2510 h 427"/>
                <a:gd name="T16" fmla="*/ 69 w 128"/>
                <a:gd name="T17" fmla="*/ 2516 h 427"/>
                <a:gd name="T18" fmla="*/ 76 w 128"/>
                <a:gd name="T19" fmla="*/ 2522 h 427"/>
                <a:gd name="T20" fmla="*/ 84 w 128"/>
                <a:gd name="T21" fmla="*/ 2526 h 427"/>
                <a:gd name="T22" fmla="*/ 103 w 128"/>
                <a:gd name="T23" fmla="*/ 2526 h 427"/>
                <a:gd name="T24" fmla="*/ 110 w 128"/>
                <a:gd name="T25" fmla="*/ 2522 h 427"/>
                <a:gd name="T26" fmla="*/ 117 w 128"/>
                <a:gd name="T27" fmla="*/ 2516 h 427"/>
                <a:gd name="T28" fmla="*/ 124 w 128"/>
                <a:gd name="T29" fmla="*/ 2510 h 427"/>
                <a:gd name="T30" fmla="*/ 127 w 128"/>
                <a:gd name="T31" fmla="*/ 2502 h 427"/>
                <a:gd name="T32" fmla="*/ 127 w 128"/>
                <a:gd name="T33" fmla="*/ 2481 h 427"/>
                <a:gd name="T34" fmla="*/ 124 w 128"/>
                <a:gd name="T35" fmla="*/ 2473 h 427"/>
                <a:gd name="T36" fmla="*/ 117 w 128"/>
                <a:gd name="T37" fmla="*/ 2467 h 427"/>
                <a:gd name="T38" fmla="*/ 110 w 128"/>
                <a:gd name="T39" fmla="*/ 2461 h 427"/>
                <a:gd name="T40" fmla="*/ 103 w 128"/>
                <a:gd name="T41" fmla="*/ 2458 h 427"/>
                <a:gd name="T42" fmla="*/ 7 w 128"/>
                <a:gd name="T43" fmla="*/ 2834 h 427"/>
                <a:gd name="T44" fmla="*/ 0 w 128"/>
                <a:gd name="T45" fmla="*/ 2879 h 427"/>
                <a:gd name="T46" fmla="*/ 5 w 128"/>
                <a:gd name="T47" fmla="*/ 2881 h 427"/>
                <a:gd name="T48" fmla="*/ 12 w 128"/>
                <a:gd name="T49" fmla="*/ 2883 h 427"/>
                <a:gd name="T50" fmla="*/ 19 w 128"/>
                <a:gd name="T51" fmla="*/ 2883 h 427"/>
                <a:gd name="T52" fmla="*/ 26 w 128"/>
                <a:gd name="T53" fmla="*/ 2884 h 427"/>
                <a:gd name="T54" fmla="*/ 32 w 128"/>
                <a:gd name="T55" fmla="*/ 2885 h 427"/>
                <a:gd name="T56" fmla="*/ 36 w 128"/>
                <a:gd name="T57" fmla="*/ 2885 h 427"/>
                <a:gd name="T58" fmla="*/ 55 w 128"/>
                <a:gd name="T59" fmla="*/ 2883 h 427"/>
                <a:gd name="T60" fmla="*/ 72 w 128"/>
                <a:gd name="T61" fmla="*/ 2879 h 427"/>
                <a:gd name="T62" fmla="*/ 87 w 128"/>
                <a:gd name="T63" fmla="*/ 2872 h 427"/>
                <a:gd name="T64" fmla="*/ 99 w 128"/>
                <a:gd name="T65" fmla="*/ 2862 h 427"/>
                <a:gd name="T66" fmla="*/ 109 w 128"/>
                <a:gd name="T67" fmla="*/ 2850 h 427"/>
                <a:gd name="T68" fmla="*/ 114 w 128"/>
                <a:gd name="T69" fmla="*/ 2837 h 427"/>
                <a:gd name="T70" fmla="*/ 22 w 128"/>
                <a:gd name="T71" fmla="*/ 2837 h 427"/>
                <a:gd name="T72" fmla="*/ 14 w 128"/>
                <a:gd name="T73" fmla="*/ 2836 h 427"/>
                <a:gd name="T74" fmla="*/ 7 w 128"/>
                <a:gd name="T75" fmla="*/ 2834 h 427"/>
                <a:gd name="T76" fmla="*/ 121 w 128"/>
                <a:gd name="T77" fmla="*/ 2562 h 427"/>
                <a:gd name="T78" fmla="*/ 66 w 128"/>
                <a:gd name="T79" fmla="*/ 2562 h 427"/>
                <a:gd name="T80" fmla="*/ 66 w 128"/>
                <a:gd name="T81" fmla="*/ 2807 h 427"/>
                <a:gd name="T82" fmla="*/ 64 w 128"/>
                <a:gd name="T83" fmla="*/ 2819 h 427"/>
                <a:gd name="T84" fmla="*/ 53 w 128"/>
                <a:gd name="T85" fmla="*/ 2833 h 427"/>
                <a:gd name="T86" fmla="*/ 44 w 128"/>
                <a:gd name="T87" fmla="*/ 2837 h 427"/>
                <a:gd name="T88" fmla="*/ 114 w 128"/>
                <a:gd name="T89" fmla="*/ 2837 h 427"/>
                <a:gd name="T90" fmla="*/ 116 w 128"/>
                <a:gd name="T91" fmla="*/ 2834 h 427"/>
                <a:gd name="T92" fmla="*/ 116 w 128"/>
                <a:gd name="T93" fmla="*/ 2833 h 427"/>
                <a:gd name="T94" fmla="*/ 120 w 128"/>
                <a:gd name="T95" fmla="*/ 2815 h 427"/>
                <a:gd name="T96" fmla="*/ 121 w 128"/>
                <a:gd name="T97" fmla="*/ 2793 h 427"/>
                <a:gd name="T98" fmla="*/ 121 w 128"/>
                <a:gd name="T99" fmla="*/ 2562 h 42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3163 w 128"/>
                <a:gd name="T151" fmla="*/ 3163 h 427"/>
                <a:gd name="T152" fmla="*/ 18437 w 128"/>
                <a:gd name="T153" fmla="*/ 18437 h 42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" h="427">
                  <a:moveTo>
                    <a:pt x="103" y="0"/>
                  </a:moveTo>
                  <a:lnTo>
                    <a:pt x="84" y="0"/>
                  </a:lnTo>
                  <a:lnTo>
                    <a:pt x="76" y="3"/>
                  </a:lnTo>
                  <a:lnTo>
                    <a:pt x="69" y="9"/>
                  </a:lnTo>
                  <a:lnTo>
                    <a:pt x="63" y="15"/>
                  </a:lnTo>
                  <a:lnTo>
                    <a:pt x="59" y="23"/>
                  </a:lnTo>
                  <a:lnTo>
                    <a:pt x="59" y="44"/>
                  </a:lnTo>
                  <a:lnTo>
                    <a:pt x="63" y="52"/>
                  </a:lnTo>
                  <a:lnTo>
                    <a:pt x="69" y="58"/>
                  </a:lnTo>
                  <a:lnTo>
                    <a:pt x="76" y="64"/>
                  </a:lnTo>
                  <a:lnTo>
                    <a:pt x="84" y="68"/>
                  </a:lnTo>
                  <a:lnTo>
                    <a:pt x="103" y="68"/>
                  </a:lnTo>
                  <a:lnTo>
                    <a:pt x="110" y="64"/>
                  </a:lnTo>
                  <a:lnTo>
                    <a:pt x="117" y="58"/>
                  </a:lnTo>
                  <a:lnTo>
                    <a:pt x="124" y="52"/>
                  </a:lnTo>
                  <a:lnTo>
                    <a:pt x="127" y="44"/>
                  </a:lnTo>
                  <a:lnTo>
                    <a:pt x="127" y="23"/>
                  </a:lnTo>
                  <a:lnTo>
                    <a:pt x="124" y="15"/>
                  </a:lnTo>
                  <a:lnTo>
                    <a:pt x="117" y="9"/>
                  </a:lnTo>
                  <a:lnTo>
                    <a:pt x="110" y="3"/>
                  </a:lnTo>
                  <a:lnTo>
                    <a:pt x="103" y="0"/>
                  </a:lnTo>
                  <a:close/>
                  <a:moveTo>
                    <a:pt x="7" y="376"/>
                  </a:moveTo>
                  <a:lnTo>
                    <a:pt x="0" y="421"/>
                  </a:lnTo>
                  <a:lnTo>
                    <a:pt x="5" y="423"/>
                  </a:lnTo>
                  <a:lnTo>
                    <a:pt x="12" y="425"/>
                  </a:lnTo>
                  <a:lnTo>
                    <a:pt x="19" y="425"/>
                  </a:lnTo>
                  <a:lnTo>
                    <a:pt x="26" y="426"/>
                  </a:lnTo>
                  <a:lnTo>
                    <a:pt x="32" y="427"/>
                  </a:lnTo>
                  <a:lnTo>
                    <a:pt x="36" y="427"/>
                  </a:lnTo>
                  <a:lnTo>
                    <a:pt x="55" y="425"/>
                  </a:lnTo>
                  <a:lnTo>
                    <a:pt x="72" y="421"/>
                  </a:lnTo>
                  <a:lnTo>
                    <a:pt x="87" y="414"/>
                  </a:lnTo>
                  <a:lnTo>
                    <a:pt x="99" y="404"/>
                  </a:lnTo>
                  <a:lnTo>
                    <a:pt x="109" y="392"/>
                  </a:lnTo>
                  <a:lnTo>
                    <a:pt x="114" y="379"/>
                  </a:lnTo>
                  <a:lnTo>
                    <a:pt x="22" y="379"/>
                  </a:lnTo>
                  <a:lnTo>
                    <a:pt x="14" y="378"/>
                  </a:lnTo>
                  <a:lnTo>
                    <a:pt x="7" y="376"/>
                  </a:lnTo>
                  <a:close/>
                  <a:moveTo>
                    <a:pt x="121" y="104"/>
                  </a:moveTo>
                  <a:lnTo>
                    <a:pt x="66" y="104"/>
                  </a:lnTo>
                  <a:lnTo>
                    <a:pt x="66" y="349"/>
                  </a:lnTo>
                  <a:lnTo>
                    <a:pt x="64" y="361"/>
                  </a:lnTo>
                  <a:lnTo>
                    <a:pt x="53" y="375"/>
                  </a:lnTo>
                  <a:lnTo>
                    <a:pt x="44" y="379"/>
                  </a:lnTo>
                  <a:lnTo>
                    <a:pt x="114" y="379"/>
                  </a:lnTo>
                  <a:lnTo>
                    <a:pt x="116" y="376"/>
                  </a:lnTo>
                  <a:lnTo>
                    <a:pt x="116" y="375"/>
                  </a:lnTo>
                  <a:lnTo>
                    <a:pt x="120" y="357"/>
                  </a:lnTo>
                  <a:lnTo>
                    <a:pt x="121" y="335"/>
                  </a:lnTo>
                  <a:lnTo>
                    <a:pt x="121" y="104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1" name="Picture 7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5" y="2550"/>
              <a:ext cx="17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7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" y="2446"/>
              <a:ext cx="211" cy="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AutoShape 70"/>
            <p:cNvSpPr>
              <a:spLocks/>
            </p:cNvSpPr>
            <p:nvPr/>
          </p:nvSpPr>
          <p:spPr bwMode="auto">
            <a:xfrm>
              <a:off x="4651" y="2458"/>
              <a:ext cx="68" cy="343"/>
            </a:xfrm>
            <a:custGeom>
              <a:avLst/>
              <a:gdLst>
                <a:gd name="T0" fmla="*/ 62 w 68"/>
                <a:gd name="T1" fmla="*/ 2562 h 343"/>
                <a:gd name="T2" fmla="*/ 7 w 68"/>
                <a:gd name="T3" fmla="*/ 2562 h 343"/>
                <a:gd name="T4" fmla="*/ 7 w 68"/>
                <a:gd name="T5" fmla="*/ 2800 h 343"/>
                <a:gd name="T6" fmla="*/ 62 w 68"/>
                <a:gd name="T7" fmla="*/ 2800 h 343"/>
                <a:gd name="T8" fmla="*/ 62 w 68"/>
                <a:gd name="T9" fmla="*/ 2562 h 343"/>
                <a:gd name="T10" fmla="*/ 43 w 68"/>
                <a:gd name="T11" fmla="*/ 2458 h 343"/>
                <a:gd name="T12" fmla="*/ 25 w 68"/>
                <a:gd name="T13" fmla="*/ 2458 h 343"/>
                <a:gd name="T14" fmla="*/ 17 w 68"/>
                <a:gd name="T15" fmla="*/ 2461 h 343"/>
                <a:gd name="T16" fmla="*/ 4 w 68"/>
                <a:gd name="T17" fmla="*/ 2473 h 343"/>
                <a:gd name="T18" fmla="*/ 0 w 68"/>
                <a:gd name="T19" fmla="*/ 2481 h 343"/>
                <a:gd name="T20" fmla="*/ 0 w 68"/>
                <a:gd name="T21" fmla="*/ 2502 h 343"/>
                <a:gd name="T22" fmla="*/ 4 w 68"/>
                <a:gd name="T23" fmla="*/ 2510 h 343"/>
                <a:gd name="T24" fmla="*/ 10 w 68"/>
                <a:gd name="T25" fmla="*/ 2516 h 343"/>
                <a:gd name="T26" fmla="*/ 17 w 68"/>
                <a:gd name="T27" fmla="*/ 2522 h 343"/>
                <a:gd name="T28" fmla="*/ 25 w 68"/>
                <a:gd name="T29" fmla="*/ 2526 h 343"/>
                <a:gd name="T30" fmla="*/ 43 w 68"/>
                <a:gd name="T31" fmla="*/ 2526 h 343"/>
                <a:gd name="T32" fmla="*/ 51 w 68"/>
                <a:gd name="T33" fmla="*/ 2522 h 343"/>
                <a:gd name="T34" fmla="*/ 58 w 68"/>
                <a:gd name="T35" fmla="*/ 2516 h 343"/>
                <a:gd name="T36" fmla="*/ 65 w 68"/>
                <a:gd name="T37" fmla="*/ 2510 h 343"/>
                <a:gd name="T38" fmla="*/ 68 w 68"/>
                <a:gd name="T39" fmla="*/ 2502 h 343"/>
                <a:gd name="T40" fmla="*/ 68 w 68"/>
                <a:gd name="T41" fmla="*/ 2481 h 343"/>
                <a:gd name="T42" fmla="*/ 65 w 68"/>
                <a:gd name="T43" fmla="*/ 2473 h 343"/>
                <a:gd name="T44" fmla="*/ 58 w 68"/>
                <a:gd name="T45" fmla="*/ 2467 h 343"/>
                <a:gd name="T46" fmla="*/ 51 w 68"/>
                <a:gd name="T47" fmla="*/ 2461 h 343"/>
                <a:gd name="T48" fmla="*/ 43 w 68"/>
                <a:gd name="T49" fmla="*/ 2458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3163 w 68"/>
                <a:gd name="T76" fmla="*/ 3163 h 343"/>
                <a:gd name="T77" fmla="*/ 18437 w 68"/>
                <a:gd name="T78" fmla="*/ 18437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343">
                  <a:moveTo>
                    <a:pt x="62" y="104"/>
                  </a:moveTo>
                  <a:lnTo>
                    <a:pt x="7" y="104"/>
                  </a:lnTo>
                  <a:lnTo>
                    <a:pt x="7" y="342"/>
                  </a:lnTo>
                  <a:lnTo>
                    <a:pt x="62" y="342"/>
                  </a:lnTo>
                  <a:lnTo>
                    <a:pt x="62" y="104"/>
                  </a:lnTo>
                  <a:close/>
                  <a:moveTo>
                    <a:pt x="43" y="0"/>
                  </a:moveTo>
                  <a:lnTo>
                    <a:pt x="25" y="0"/>
                  </a:lnTo>
                  <a:lnTo>
                    <a:pt x="17" y="3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0" y="44"/>
                  </a:lnTo>
                  <a:lnTo>
                    <a:pt x="4" y="52"/>
                  </a:lnTo>
                  <a:lnTo>
                    <a:pt x="10" y="58"/>
                  </a:lnTo>
                  <a:lnTo>
                    <a:pt x="17" y="64"/>
                  </a:lnTo>
                  <a:lnTo>
                    <a:pt x="25" y="68"/>
                  </a:lnTo>
                  <a:lnTo>
                    <a:pt x="43" y="68"/>
                  </a:lnTo>
                  <a:lnTo>
                    <a:pt x="51" y="64"/>
                  </a:lnTo>
                  <a:lnTo>
                    <a:pt x="58" y="58"/>
                  </a:lnTo>
                  <a:lnTo>
                    <a:pt x="65" y="52"/>
                  </a:lnTo>
                  <a:lnTo>
                    <a:pt x="68" y="44"/>
                  </a:lnTo>
                  <a:lnTo>
                    <a:pt x="68" y="23"/>
                  </a:lnTo>
                  <a:lnTo>
                    <a:pt x="65" y="15"/>
                  </a:lnTo>
                  <a:lnTo>
                    <a:pt x="58" y="9"/>
                  </a:lnTo>
                  <a:lnTo>
                    <a:pt x="51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4" name="Picture 6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8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1079716" y="5821657"/>
            <a:ext cx="714375" cy="168910"/>
            <a:chOff x="2588" y="-1730"/>
            <a:chExt cx="1125" cy="266"/>
          </a:xfrm>
        </p:grpSpPr>
        <p:pic>
          <p:nvPicPr>
            <p:cNvPr id="26" name="Picture 2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" y="-1730"/>
              <a:ext cx="146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7" y="-1684"/>
              <a:ext cx="416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2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0" y="-1683"/>
              <a:ext cx="225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" y="-1680"/>
              <a:ext cx="213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13"/>
          <p:cNvGrpSpPr>
            <a:grpSpLocks/>
          </p:cNvGrpSpPr>
          <p:nvPr/>
        </p:nvGrpSpPr>
        <p:grpSpPr bwMode="auto">
          <a:xfrm>
            <a:off x="1963636" y="5820387"/>
            <a:ext cx="932815" cy="186055"/>
            <a:chOff x="3827" y="-1756"/>
            <a:chExt cx="1469" cy="293"/>
          </a:xfrm>
        </p:grpSpPr>
        <p:pic>
          <p:nvPicPr>
            <p:cNvPr id="31" name="Picture 19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7" y="-1730"/>
              <a:ext cx="314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8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" y="-1680"/>
              <a:ext cx="134" cy="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7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-1741"/>
              <a:ext cx="217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16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" y="-1680"/>
              <a:ext cx="126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3" y="-1683"/>
              <a:ext cx="122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4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9" y="-1756"/>
              <a:ext cx="367" cy="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" name="Obraz 36"/>
          <p:cNvPicPr/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409" y="5161599"/>
            <a:ext cx="3119058" cy="747729"/>
          </a:xfrm>
          <a:prstGeom prst="rect">
            <a:avLst/>
          </a:prstGeom>
          <a:noFill/>
        </p:spPr>
      </p:pic>
      <p:grpSp>
        <p:nvGrpSpPr>
          <p:cNvPr id="38" name="Group 32"/>
          <p:cNvGrpSpPr>
            <a:grpSpLocks/>
          </p:cNvGrpSpPr>
          <p:nvPr/>
        </p:nvGrpSpPr>
        <p:grpSpPr bwMode="auto">
          <a:xfrm>
            <a:off x="8916467" y="5371384"/>
            <a:ext cx="490855" cy="191770"/>
            <a:chOff x="17770" y="2381"/>
            <a:chExt cx="773" cy="302"/>
          </a:xfrm>
        </p:grpSpPr>
        <p:pic>
          <p:nvPicPr>
            <p:cNvPr id="39" name="Picture 35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70" y="2398"/>
              <a:ext cx="219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4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49" y="2468"/>
              <a:ext cx="175" cy="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3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5" y="2381"/>
              <a:ext cx="268" cy="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" name="Group 25"/>
          <p:cNvGrpSpPr>
            <a:grpSpLocks/>
          </p:cNvGrpSpPr>
          <p:nvPr/>
        </p:nvGrpSpPr>
        <p:grpSpPr bwMode="auto">
          <a:xfrm>
            <a:off x="9494317" y="5371384"/>
            <a:ext cx="1274445" cy="238760"/>
            <a:chOff x="18660" y="2381"/>
            <a:chExt cx="2007" cy="376"/>
          </a:xfrm>
        </p:grpSpPr>
        <p:pic>
          <p:nvPicPr>
            <p:cNvPr id="43" name="Picture 31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0" y="2403"/>
              <a:ext cx="429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0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8" y="2462"/>
              <a:ext cx="348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9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4" y="2468"/>
              <a:ext cx="189" cy="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8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8" y="2381"/>
              <a:ext cx="291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7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8" y="2462"/>
              <a:ext cx="154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6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94" y="2404"/>
              <a:ext cx="373" cy="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36"/>
          <p:cNvGrpSpPr>
            <a:grpSpLocks/>
          </p:cNvGrpSpPr>
          <p:nvPr/>
        </p:nvGrpSpPr>
        <p:grpSpPr bwMode="auto">
          <a:xfrm>
            <a:off x="10964183" y="5278697"/>
            <a:ext cx="1056640" cy="706755"/>
            <a:chOff x="21036" y="2166"/>
            <a:chExt cx="1664" cy="1113"/>
          </a:xfrm>
        </p:grpSpPr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1036" y="2166"/>
              <a:ext cx="1664" cy="1113"/>
            </a:xfrm>
            <a:prstGeom prst="rect">
              <a:avLst/>
            </a:pr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51" name="Picture 44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2300"/>
              <a:ext cx="115" cy="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43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348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2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47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1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0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3029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39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2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38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74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37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3" y="2348"/>
              <a:ext cx="247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8756447" y="5572210"/>
            <a:ext cx="20955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     Europejski Fundusz              </a:t>
            </a:r>
          </a:p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Rozwoju Regionalnego</a:t>
            </a:r>
          </a:p>
        </p:txBody>
      </p:sp>
    </p:spTree>
    <p:extLst>
      <p:ext uri="{BB962C8B-B14F-4D97-AF65-F5344CB8AC3E}">
        <p14:creationId xmlns:p14="http://schemas.microsoft.com/office/powerpoint/2010/main" val="424571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1686" y="176894"/>
            <a:ext cx="10112040" cy="128089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 smtClean="0">
                <a:solidFill>
                  <a:srgbClr val="0070C0"/>
                </a:solidFill>
              </a:rPr>
              <a:t>Dofinansowanie do wymiany pieców</a:t>
            </a:r>
            <a:endParaRPr lang="pl-PL" sz="4800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 smtClean="0"/>
              <a:t>Program dofinansowany z Funduszy Europejskich, Działanie 4.4 Redukcja emisji zanieczyszczeń do powietrza Poddziałanie 4.4.2 Obniżenie poziomu niskiej emisji – SPR Regionalny Program Operacyjny Województwa Małopolskiego na lata 2014-2020.</a:t>
            </a:r>
            <a:endParaRPr lang="pl-PL" sz="3600" dirty="0"/>
          </a:p>
        </p:txBody>
      </p:sp>
      <p:pic>
        <p:nvPicPr>
          <p:cNvPr id="4" name="Obraz 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970" y="5170657"/>
            <a:ext cx="2935844" cy="9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460885" y="5095182"/>
            <a:ext cx="534670" cy="1069340"/>
            <a:chOff x="1325" y="1747"/>
            <a:chExt cx="842" cy="1684"/>
          </a:xfrm>
        </p:grpSpPr>
        <p:sp>
          <p:nvSpPr>
            <p:cNvPr id="6" name="Freeform 87"/>
            <p:cNvSpPr>
              <a:spLocks/>
            </p:cNvSpPr>
            <p:nvPr/>
          </p:nvSpPr>
          <p:spPr bwMode="auto">
            <a:xfrm>
              <a:off x="1325" y="1747"/>
              <a:ext cx="842" cy="1684"/>
            </a:xfrm>
            <a:custGeom>
              <a:avLst/>
              <a:gdLst>
                <a:gd name="T0" fmla="*/ 842 w 842"/>
                <a:gd name="T1" fmla="*/ 1747 h 1684"/>
                <a:gd name="T2" fmla="*/ 0 w 842"/>
                <a:gd name="T3" fmla="*/ 2011 h 1684"/>
                <a:gd name="T4" fmla="*/ 0 w 842"/>
                <a:gd name="T5" fmla="*/ 3273 h 1684"/>
                <a:gd name="T6" fmla="*/ 842 w 842"/>
                <a:gd name="T7" fmla="*/ 3431 h 1684"/>
                <a:gd name="T8" fmla="*/ 842 w 842"/>
                <a:gd name="T9" fmla="*/ 1747 h 16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2" h="1684">
                  <a:moveTo>
                    <a:pt x="842" y="0"/>
                  </a:moveTo>
                  <a:lnTo>
                    <a:pt x="0" y="264"/>
                  </a:lnTo>
                  <a:lnTo>
                    <a:pt x="0" y="1526"/>
                  </a:lnTo>
                  <a:lnTo>
                    <a:pt x="842" y="1684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7" name="AutoShape 86"/>
            <p:cNvSpPr>
              <a:spLocks/>
            </p:cNvSpPr>
            <p:nvPr/>
          </p:nvSpPr>
          <p:spPr bwMode="auto">
            <a:xfrm>
              <a:off x="1325" y="2476"/>
              <a:ext cx="409" cy="665"/>
            </a:xfrm>
            <a:custGeom>
              <a:avLst/>
              <a:gdLst>
                <a:gd name="T0" fmla="*/ 0 w 409"/>
                <a:gd name="T1" fmla="*/ 2642 h 665"/>
                <a:gd name="T2" fmla="*/ 0 w 409"/>
                <a:gd name="T3" fmla="*/ 2970 h 665"/>
                <a:gd name="T4" fmla="*/ 25 w 409"/>
                <a:gd name="T5" fmla="*/ 2989 h 665"/>
                <a:gd name="T6" fmla="*/ 42 w 409"/>
                <a:gd name="T7" fmla="*/ 3013 h 665"/>
                <a:gd name="T8" fmla="*/ 57 w 409"/>
                <a:gd name="T9" fmla="*/ 3058 h 665"/>
                <a:gd name="T10" fmla="*/ 77 w 409"/>
                <a:gd name="T11" fmla="*/ 3140 h 665"/>
                <a:gd name="T12" fmla="*/ 85 w 409"/>
                <a:gd name="T13" fmla="*/ 3105 h 665"/>
                <a:gd name="T14" fmla="*/ 110 w 409"/>
                <a:gd name="T15" fmla="*/ 3023 h 665"/>
                <a:gd name="T16" fmla="*/ 147 w 409"/>
                <a:gd name="T17" fmla="*/ 2930 h 665"/>
                <a:gd name="T18" fmla="*/ 195 w 409"/>
                <a:gd name="T19" fmla="*/ 2861 h 665"/>
                <a:gd name="T20" fmla="*/ 236 w 409"/>
                <a:gd name="T21" fmla="*/ 2825 h 665"/>
                <a:gd name="T22" fmla="*/ 272 w 409"/>
                <a:gd name="T23" fmla="*/ 2798 h 665"/>
                <a:gd name="T24" fmla="*/ 323 w 409"/>
                <a:gd name="T25" fmla="*/ 2766 h 665"/>
                <a:gd name="T26" fmla="*/ 408 w 409"/>
                <a:gd name="T27" fmla="*/ 2714 h 665"/>
                <a:gd name="T28" fmla="*/ 387 w 409"/>
                <a:gd name="T29" fmla="*/ 2712 h 665"/>
                <a:gd name="T30" fmla="*/ 341 w 409"/>
                <a:gd name="T31" fmla="*/ 2706 h 665"/>
                <a:gd name="T32" fmla="*/ 290 w 409"/>
                <a:gd name="T33" fmla="*/ 2689 h 665"/>
                <a:gd name="T34" fmla="*/ 257 w 409"/>
                <a:gd name="T35" fmla="*/ 2659 h 665"/>
                <a:gd name="T36" fmla="*/ 255 w 409"/>
                <a:gd name="T37" fmla="*/ 2652 h 665"/>
                <a:gd name="T38" fmla="*/ 64 w 409"/>
                <a:gd name="T39" fmla="*/ 2652 h 665"/>
                <a:gd name="T40" fmla="*/ 32 w 409"/>
                <a:gd name="T41" fmla="*/ 2649 h 665"/>
                <a:gd name="T42" fmla="*/ 0 w 409"/>
                <a:gd name="T43" fmla="*/ 2642 h 665"/>
                <a:gd name="T44" fmla="*/ 291 w 409"/>
                <a:gd name="T45" fmla="*/ 2476 h 665"/>
                <a:gd name="T46" fmla="*/ 274 w 409"/>
                <a:gd name="T47" fmla="*/ 2496 h 665"/>
                <a:gd name="T48" fmla="*/ 231 w 409"/>
                <a:gd name="T49" fmla="*/ 2543 h 665"/>
                <a:gd name="T50" fmla="*/ 176 w 409"/>
                <a:gd name="T51" fmla="*/ 2597 h 665"/>
                <a:gd name="T52" fmla="*/ 120 w 409"/>
                <a:gd name="T53" fmla="*/ 2640 h 665"/>
                <a:gd name="T54" fmla="*/ 94 w 409"/>
                <a:gd name="T55" fmla="*/ 2650 h 665"/>
                <a:gd name="T56" fmla="*/ 64 w 409"/>
                <a:gd name="T57" fmla="*/ 2652 h 665"/>
                <a:gd name="T58" fmla="*/ 255 w 409"/>
                <a:gd name="T59" fmla="*/ 2652 h 665"/>
                <a:gd name="T60" fmla="*/ 247 w 409"/>
                <a:gd name="T61" fmla="*/ 2628 h 665"/>
                <a:gd name="T62" fmla="*/ 246 w 409"/>
                <a:gd name="T63" fmla="*/ 2599 h 665"/>
                <a:gd name="T64" fmla="*/ 260 w 409"/>
                <a:gd name="T65" fmla="*/ 2554 h 665"/>
                <a:gd name="T66" fmla="*/ 291 w 409"/>
                <a:gd name="T67" fmla="*/ 2476 h 6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3163 w 409"/>
                <a:gd name="T103" fmla="*/ 3163 h 665"/>
                <a:gd name="T104" fmla="*/ 18437 w 409"/>
                <a:gd name="T105" fmla="*/ 18437 h 6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9" h="665">
                  <a:moveTo>
                    <a:pt x="0" y="166"/>
                  </a:moveTo>
                  <a:lnTo>
                    <a:pt x="0" y="494"/>
                  </a:lnTo>
                  <a:lnTo>
                    <a:pt x="25" y="513"/>
                  </a:lnTo>
                  <a:lnTo>
                    <a:pt x="42" y="537"/>
                  </a:lnTo>
                  <a:lnTo>
                    <a:pt x="57" y="582"/>
                  </a:lnTo>
                  <a:lnTo>
                    <a:pt x="77" y="664"/>
                  </a:lnTo>
                  <a:lnTo>
                    <a:pt x="85" y="629"/>
                  </a:lnTo>
                  <a:lnTo>
                    <a:pt x="110" y="547"/>
                  </a:lnTo>
                  <a:lnTo>
                    <a:pt x="147" y="454"/>
                  </a:lnTo>
                  <a:lnTo>
                    <a:pt x="195" y="385"/>
                  </a:lnTo>
                  <a:lnTo>
                    <a:pt x="236" y="349"/>
                  </a:lnTo>
                  <a:lnTo>
                    <a:pt x="272" y="322"/>
                  </a:lnTo>
                  <a:lnTo>
                    <a:pt x="323" y="290"/>
                  </a:lnTo>
                  <a:lnTo>
                    <a:pt x="408" y="238"/>
                  </a:lnTo>
                  <a:lnTo>
                    <a:pt x="387" y="236"/>
                  </a:lnTo>
                  <a:lnTo>
                    <a:pt x="341" y="230"/>
                  </a:lnTo>
                  <a:lnTo>
                    <a:pt x="290" y="213"/>
                  </a:lnTo>
                  <a:lnTo>
                    <a:pt x="257" y="183"/>
                  </a:lnTo>
                  <a:lnTo>
                    <a:pt x="255" y="176"/>
                  </a:lnTo>
                  <a:lnTo>
                    <a:pt x="64" y="176"/>
                  </a:lnTo>
                  <a:lnTo>
                    <a:pt x="32" y="173"/>
                  </a:lnTo>
                  <a:lnTo>
                    <a:pt x="0" y="166"/>
                  </a:lnTo>
                  <a:close/>
                  <a:moveTo>
                    <a:pt x="291" y="0"/>
                  </a:moveTo>
                  <a:lnTo>
                    <a:pt x="274" y="20"/>
                  </a:lnTo>
                  <a:lnTo>
                    <a:pt x="231" y="67"/>
                  </a:lnTo>
                  <a:lnTo>
                    <a:pt x="176" y="121"/>
                  </a:lnTo>
                  <a:lnTo>
                    <a:pt x="120" y="164"/>
                  </a:lnTo>
                  <a:lnTo>
                    <a:pt x="94" y="174"/>
                  </a:lnTo>
                  <a:lnTo>
                    <a:pt x="64" y="176"/>
                  </a:lnTo>
                  <a:lnTo>
                    <a:pt x="255" y="176"/>
                  </a:lnTo>
                  <a:lnTo>
                    <a:pt x="247" y="152"/>
                  </a:lnTo>
                  <a:lnTo>
                    <a:pt x="246" y="123"/>
                  </a:lnTo>
                  <a:lnTo>
                    <a:pt x="260" y="78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8" name="AutoShape 85"/>
            <p:cNvSpPr>
              <a:spLocks/>
            </p:cNvSpPr>
            <p:nvPr/>
          </p:nvSpPr>
          <p:spPr bwMode="auto">
            <a:xfrm>
              <a:off x="1733" y="2364"/>
              <a:ext cx="434" cy="606"/>
            </a:xfrm>
            <a:custGeom>
              <a:avLst/>
              <a:gdLst>
                <a:gd name="T0" fmla="*/ 434 w 434"/>
                <a:gd name="T1" fmla="*/ 2693 h 606"/>
                <a:gd name="T2" fmla="*/ 143 w 434"/>
                <a:gd name="T3" fmla="*/ 2693 h 606"/>
                <a:gd name="T4" fmla="*/ 170 w 434"/>
                <a:gd name="T5" fmla="*/ 2704 h 606"/>
                <a:gd name="T6" fmla="*/ 190 w 434"/>
                <a:gd name="T7" fmla="*/ 2732 h 606"/>
                <a:gd name="T8" fmla="*/ 210 w 434"/>
                <a:gd name="T9" fmla="*/ 2792 h 606"/>
                <a:gd name="T10" fmla="*/ 221 w 434"/>
                <a:gd name="T11" fmla="*/ 2871 h 606"/>
                <a:gd name="T12" fmla="*/ 226 w 434"/>
                <a:gd name="T13" fmla="*/ 2940 h 606"/>
                <a:gd name="T14" fmla="*/ 227 w 434"/>
                <a:gd name="T15" fmla="*/ 2970 h 606"/>
                <a:gd name="T16" fmla="*/ 275 w 434"/>
                <a:gd name="T17" fmla="*/ 2841 h 606"/>
                <a:gd name="T18" fmla="*/ 308 w 434"/>
                <a:gd name="T19" fmla="*/ 2772 h 606"/>
                <a:gd name="T20" fmla="*/ 338 w 434"/>
                <a:gd name="T21" fmla="*/ 2739 h 606"/>
                <a:gd name="T22" fmla="*/ 382 w 434"/>
                <a:gd name="T23" fmla="*/ 2718 h 606"/>
                <a:gd name="T24" fmla="*/ 394 w 434"/>
                <a:gd name="T25" fmla="*/ 2713 h 606"/>
                <a:gd name="T26" fmla="*/ 406 w 434"/>
                <a:gd name="T27" fmla="*/ 2709 h 606"/>
                <a:gd name="T28" fmla="*/ 420 w 434"/>
                <a:gd name="T29" fmla="*/ 2705 h 606"/>
                <a:gd name="T30" fmla="*/ 434 w 434"/>
                <a:gd name="T31" fmla="*/ 2701 h 606"/>
                <a:gd name="T32" fmla="*/ 434 w 434"/>
                <a:gd name="T33" fmla="*/ 2693 h 606"/>
                <a:gd name="T34" fmla="*/ 214 w 434"/>
                <a:gd name="T35" fmla="*/ 2364 h 606"/>
                <a:gd name="T36" fmla="*/ 223 w 434"/>
                <a:gd name="T37" fmla="*/ 2431 h 606"/>
                <a:gd name="T38" fmla="*/ 224 w 434"/>
                <a:gd name="T39" fmla="*/ 2472 h 606"/>
                <a:gd name="T40" fmla="*/ 213 w 434"/>
                <a:gd name="T41" fmla="*/ 2505 h 606"/>
                <a:gd name="T42" fmla="*/ 189 w 434"/>
                <a:gd name="T43" fmla="*/ 2547 h 606"/>
                <a:gd name="T44" fmla="*/ 140 w 434"/>
                <a:gd name="T45" fmla="*/ 2605 h 606"/>
                <a:gd name="T46" fmla="*/ 78 w 434"/>
                <a:gd name="T47" fmla="*/ 2658 h 606"/>
                <a:gd name="T48" fmla="*/ 23 w 434"/>
                <a:gd name="T49" fmla="*/ 2698 h 606"/>
                <a:gd name="T50" fmla="*/ 0 w 434"/>
                <a:gd name="T51" fmla="*/ 2714 h 606"/>
                <a:gd name="T52" fmla="*/ 92 w 434"/>
                <a:gd name="T53" fmla="*/ 2697 h 606"/>
                <a:gd name="T54" fmla="*/ 143 w 434"/>
                <a:gd name="T55" fmla="*/ 2693 h 606"/>
                <a:gd name="T56" fmla="*/ 434 w 434"/>
                <a:gd name="T57" fmla="*/ 2693 h 606"/>
                <a:gd name="T58" fmla="*/ 434 w 434"/>
                <a:gd name="T59" fmla="*/ 2428 h 606"/>
                <a:gd name="T60" fmla="*/ 354 w 434"/>
                <a:gd name="T61" fmla="*/ 2428 h 606"/>
                <a:gd name="T62" fmla="*/ 304 w 434"/>
                <a:gd name="T63" fmla="*/ 2424 h 606"/>
                <a:gd name="T64" fmla="*/ 259 w 434"/>
                <a:gd name="T65" fmla="*/ 2401 h 606"/>
                <a:gd name="T66" fmla="*/ 227 w 434"/>
                <a:gd name="T67" fmla="*/ 2376 h 606"/>
                <a:gd name="T68" fmla="*/ 214 w 434"/>
                <a:gd name="T69" fmla="*/ 2364 h 606"/>
                <a:gd name="T70" fmla="*/ 434 w 434"/>
                <a:gd name="T71" fmla="*/ 2391 h 606"/>
                <a:gd name="T72" fmla="*/ 412 w 434"/>
                <a:gd name="T73" fmla="*/ 2404 h 606"/>
                <a:gd name="T74" fmla="*/ 391 w 434"/>
                <a:gd name="T75" fmla="*/ 2415 h 606"/>
                <a:gd name="T76" fmla="*/ 372 w 434"/>
                <a:gd name="T77" fmla="*/ 2424 h 606"/>
                <a:gd name="T78" fmla="*/ 354 w 434"/>
                <a:gd name="T79" fmla="*/ 2428 h 606"/>
                <a:gd name="T80" fmla="*/ 434 w 434"/>
                <a:gd name="T81" fmla="*/ 2428 h 606"/>
                <a:gd name="T82" fmla="*/ 434 w 434"/>
                <a:gd name="T83" fmla="*/ 2391 h 6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3163 w 434"/>
                <a:gd name="T127" fmla="*/ 3163 h 606"/>
                <a:gd name="T128" fmla="*/ 18437 w 434"/>
                <a:gd name="T129" fmla="*/ 18437 h 6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4" h="606">
                  <a:moveTo>
                    <a:pt x="434" y="329"/>
                  </a:moveTo>
                  <a:lnTo>
                    <a:pt x="143" y="329"/>
                  </a:lnTo>
                  <a:lnTo>
                    <a:pt x="170" y="340"/>
                  </a:lnTo>
                  <a:lnTo>
                    <a:pt x="190" y="368"/>
                  </a:lnTo>
                  <a:lnTo>
                    <a:pt x="210" y="428"/>
                  </a:lnTo>
                  <a:lnTo>
                    <a:pt x="221" y="507"/>
                  </a:lnTo>
                  <a:lnTo>
                    <a:pt x="226" y="576"/>
                  </a:lnTo>
                  <a:lnTo>
                    <a:pt x="227" y="606"/>
                  </a:lnTo>
                  <a:lnTo>
                    <a:pt x="275" y="477"/>
                  </a:lnTo>
                  <a:lnTo>
                    <a:pt x="308" y="408"/>
                  </a:lnTo>
                  <a:lnTo>
                    <a:pt x="338" y="375"/>
                  </a:lnTo>
                  <a:lnTo>
                    <a:pt x="382" y="354"/>
                  </a:lnTo>
                  <a:lnTo>
                    <a:pt x="394" y="349"/>
                  </a:lnTo>
                  <a:lnTo>
                    <a:pt x="406" y="345"/>
                  </a:lnTo>
                  <a:lnTo>
                    <a:pt x="420" y="341"/>
                  </a:lnTo>
                  <a:lnTo>
                    <a:pt x="434" y="337"/>
                  </a:lnTo>
                  <a:lnTo>
                    <a:pt x="434" y="329"/>
                  </a:lnTo>
                  <a:close/>
                  <a:moveTo>
                    <a:pt x="214" y="0"/>
                  </a:moveTo>
                  <a:lnTo>
                    <a:pt x="223" y="67"/>
                  </a:lnTo>
                  <a:lnTo>
                    <a:pt x="224" y="108"/>
                  </a:lnTo>
                  <a:lnTo>
                    <a:pt x="213" y="141"/>
                  </a:lnTo>
                  <a:lnTo>
                    <a:pt x="189" y="183"/>
                  </a:lnTo>
                  <a:lnTo>
                    <a:pt x="140" y="241"/>
                  </a:lnTo>
                  <a:lnTo>
                    <a:pt x="78" y="294"/>
                  </a:lnTo>
                  <a:lnTo>
                    <a:pt x="23" y="334"/>
                  </a:lnTo>
                  <a:lnTo>
                    <a:pt x="0" y="350"/>
                  </a:lnTo>
                  <a:lnTo>
                    <a:pt x="92" y="333"/>
                  </a:lnTo>
                  <a:lnTo>
                    <a:pt x="143" y="329"/>
                  </a:lnTo>
                  <a:lnTo>
                    <a:pt x="434" y="329"/>
                  </a:lnTo>
                  <a:lnTo>
                    <a:pt x="434" y="64"/>
                  </a:lnTo>
                  <a:lnTo>
                    <a:pt x="354" y="64"/>
                  </a:lnTo>
                  <a:lnTo>
                    <a:pt x="304" y="60"/>
                  </a:lnTo>
                  <a:lnTo>
                    <a:pt x="259" y="37"/>
                  </a:lnTo>
                  <a:lnTo>
                    <a:pt x="227" y="12"/>
                  </a:lnTo>
                  <a:lnTo>
                    <a:pt x="214" y="0"/>
                  </a:lnTo>
                  <a:close/>
                  <a:moveTo>
                    <a:pt x="434" y="27"/>
                  </a:moveTo>
                  <a:lnTo>
                    <a:pt x="412" y="40"/>
                  </a:lnTo>
                  <a:lnTo>
                    <a:pt x="391" y="51"/>
                  </a:lnTo>
                  <a:lnTo>
                    <a:pt x="372" y="60"/>
                  </a:lnTo>
                  <a:lnTo>
                    <a:pt x="354" y="64"/>
                  </a:lnTo>
                  <a:lnTo>
                    <a:pt x="434" y="64"/>
                  </a:lnTo>
                  <a:lnTo>
                    <a:pt x="434" y="27"/>
                  </a:lnTo>
                  <a:close/>
                </a:path>
              </a:pathLst>
            </a:custGeom>
            <a:solidFill>
              <a:srgbClr val="ED1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sp>
          <p:nvSpPr>
            <p:cNvPr id="9" name="AutoShape 84"/>
            <p:cNvSpPr>
              <a:spLocks/>
            </p:cNvSpPr>
            <p:nvPr/>
          </p:nvSpPr>
          <p:spPr bwMode="auto">
            <a:xfrm>
              <a:off x="1604" y="2045"/>
              <a:ext cx="455" cy="431"/>
            </a:xfrm>
            <a:custGeom>
              <a:avLst/>
              <a:gdLst>
                <a:gd name="T0" fmla="*/ 245 w 455"/>
                <a:gd name="T1" fmla="*/ 2045 h 431"/>
                <a:gd name="T2" fmla="*/ 238 w 455"/>
                <a:gd name="T3" fmla="*/ 2059 h 431"/>
                <a:gd name="T4" fmla="*/ 219 w 455"/>
                <a:gd name="T5" fmla="*/ 2093 h 431"/>
                <a:gd name="T6" fmla="*/ 192 w 455"/>
                <a:gd name="T7" fmla="*/ 2136 h 431"/>
                <a:gd name="T8" fmla="*/ 158 w 455"/>
                <a:gd name="T9" fmla="*/ 2173 h 431"/>
                <a:gd name="T10" fmla="*/ 129 w 455"/>
                <a:gd name="T11" fmla="*/ 2199 h 431"/>
                <a:gd name="T12" fmla="*/ 102 w 455"/>
                <a:gd name="T13" fmla="*/ 2215 h 431"/>
                <a:gd name="T14" fmla="*/ 64 w 455"/>
                <a:gd name="T15" fmla="*/ 2228 h 431"/>
                <a:gd name="T16" fmla="*/ 0 w 455"/>
                <a:gd name="T17" fmla="*/ 2244 h 431"/>
                <a:gd name="T18" fmla="*/ 13 w 455"/>
                <a:gd name="T19" fmla="*/ 2247 h 431"/>
                <a:gd name="T20" fmla="*/ 42 w 455"/>
                <a:gd name="T21" fmla="*/ 2257 h 431"/>
                <a:gd name="T22" fmla="*/ 73 w 455"/>
                <a:gd name="T23" fmla="*/ 2275 h 431"/>
                <a:gd name="T24" fmla="*/ 89 w 455"/>
                <a:gd name="T25" fmla="*/ 2303 h 431"/>
                <a:gd name="T26" fmla="*/ 90 w 455"/>
                <a:gd name="T27" fmla="*/ 2331 h 431"/>
                <a:gd name="T28" fmla="*/ 83 w 455"/>
                <a:gd name="T29" fmla="*/ 2358 h 431"/>
                <a:gd name="T30" fmla="*/ 59 w 455"/>
                <a:gd name="T31" fmla="*/ 2401 h 431"/>
                <a:gd name="T32" fmla="*/ 12 w 455"/>
                <a:gd name="T33" fmla="*/ 2475 h 431"/>
                <a:gd name="T34" fmla="*/ 33 w 455"/>
                <a:gd name="T35" fmla="*/ 2456 h 431"/>
                <a:gd name="T36" fmla="*/ 84 w 455"/>
                <a:gd name="T37" fmla="*/ 2412 h 431"/>
                <a:gd name="T38" fmla="*/ 144 w 455"/>
                <a:gd name="T39" fmla="*/ 2366 h 431"/>
                <a:gd name="T40" fmla="*/ 194 w 455"/>
                <a:gd name="T41" fmla="*/ 2341 h 431"/>
                <a:gd name="T42" fmla="*/ 227 w 455"/>
                <a:gd name="T43" fmla="*/ 2335 h 431"/>
                <a:gd name="T44" fmla="*/ 331 w 455"/>
                <a:gd name="T45" fmla="*/ 2335 h 431"/>
                <a:gd name="T46" fmla="*/ 322 w 455"/>
                <a:gd name="T47" fmla="*/ 2312 h 431"/>
                <a:gd name="T48" fmla="*/ 315 w 455"/>
                <a:gd name="T49" fmla="*/ 2266 h 431"/>
                <a:gd name="T50" fmla="*/ 328 w 455"/>
                <a:gd name="T51" fmla="*/ 2223 h 431"/>
                <a:gd name="T52" fmla="*/ 350 w 455"/>
                <a:gd name="T53" fmla="*/ 2195 h 431"/>
                <a:gd name="T54" fmla="*/ 370 w 455"/>
                <a:gd name="T55" fmla="*/ 2172 h 431"/>
                <a:gd name="T56" fmla="*/ 401 w 455"/>
                <a:gd name="T57" fmla="*/ 2142 h 431"/>
                <a:gd name="T58" fmla="*/ 417 w 455"/>
                <a:gd name="T59" fmla="*/ 2127 h 431"/>
                <a:gd name="T60" fmla="*/ 297 w 455"/>
                <a:gd name="T61" fmla="*/ 2127 h 431"/>
                <a:gd name="T62" fmla="*/ 273 w 455"/>
                <a:gd name="T63" fmla="*/ 2120 h 431"/>
                <a:gd name="T64" fmla="*/ 260 w 455"/>
                <a:gd name="T65" fmla="*/ 2109 h 431"/>
                <a:gd name="T66" fmla="*/ 252 w 455"/>
                <a:gd name="T67" fmla="*/ 2086 h 431"/>
                <a:gd name="T68" fmla="*/ 245 w 455"/>
                <a:gd name="T69" fmla="*/ 2045 h 431"/>
                <a:gd name="T70" fmla="*/ 331 w 455"/>
                <a:gd name="T71" fmla="*/ 2335 h 431"/>
                <a:gd name="T72" fmla="*/ 227 w 455"/>
                <a:gd name="T73" fmla="*/ 2335 h 431"/>
                <a:gd name="T74" fmla="*/ 253 w 455"/>
                <a:gd name="T75" fmla="*/ 2336 h 431"/>
                <a:gd name="T76" fmla="*/ 287 w 455"/>
                <a:gd name="T77" fmla="*/ 2345 h 431"/>
                <a:gd name="T78" fmla="*/ 343 w 455"/>
                <a:gd name="T79" fmla="*/ 2364 h 431"/>
                <a:gd name="T80" fmla="*/ 336 w 455"/>
                <a:gd name="T81" fmla="*/ 2349 h 431"/>
                <a:gd name="T82" fmla="*/ 331 w 455"/>
                <a:gd name="T83" fmla="*/ 2335 h 431"/>
                <a:gd name="T84" fmla="*/ 454 w 455"/>
                <a:gd name="T85" fmla="*/ 2092 h 431"/>
                <a:gd name="T86" fmla="*/ 435 w 455"/>
                <a:gd name="T87" fmla="*/ 2099 h 431"/>
                <a:gd name="T88" fmla="*/ 391 w 455"/>
                <a:gd name="T89" fmla="*/ 2113 h 431"/>
                <a:gd name="T90" fmla="*/ 339 w 455"/>
                <a:gd name="T91" fmla="*/ 2126 h 431"/>
                <a:gd name="T92" fmla="*/ 297 w 455"/>
                <a:gd name="T93" fmla="*/ 2127 h 431"/>
                <a:gd name="T94" fmla="*/ 417 w 455"/>
                <a:gd name="T95" fmla="*/ 2127 h 431"/>
                <a:gd name="T96" fmla="*/ 454 w 455"/>
                <a:gd name="T97" fmla="*/ 2092 h 4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3163 w 455"/>
                <a:gd name="T148" fmla="*/ 3163 h 431"/>
                <a:gd name="T149" fmla="*/ 18437 w 455"/>
                <a:gd name="T150" fmla="*/ 18437 h 43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5" h="431">
                  <a:moveTo>
                    <a:pt x="245" y="0"/>
                  </a:moveTo>
                  <a:lnTo>
                    <a:pt x="238" y="14"/>
                  </a:lnTo>
                  <a:lnTo>
                    <a:pt x="219" y="48"/>
                  </a:lnTo>
                  <a:lnTo>
                    <a:pt x="192" y="91"/>
                  </a:lnTo>
                  <a:lnTo>
                    <a:pt x="158" y="128"/>
                  </a:lnTo>
                  <a:lnTo>
                    <a:pt x="129" y="154"/>
                  </a:lnTo>
                  <a:lnTo>
                    <a:pt x="102" y="170"/>
                  </a:lnTo>
                  <a:lnTo>
                    <a:pt x="64" y="183"/>
                  </a:lnTo>
                  <a:lnTo>
                    <a:pt x="0" y="199"/>
                  </a:lnTo>
                  <a:lnTo>
                    <a:pt x="13" y="202"/>
                  </a:lnTo>
                  <a:lnTo>
                    <a:pt x="42" y="212"/>
                  </a:lnTo>
                  <a:lnTo>
                    <a:pt x="73" y="230"/>
                  </a:lnTo>
                  <a:lnTo>
                    <a:pt x="89" y="258"/>
                  </a:lnTo>
                  <a:lnTo>
                    <a:pt x="90" y="286"/>
                  </a:lnTo>
                  <a:lnTo>
                    <a:pt x="83" y="313"/>
                  </a:lnTo>
                  <a:lnTo>
                    <a:pt x="59" y="356"/>
                  </a:lnTo>
                  <a:lnTo>
                    <a:pt x="12" y="430"/>
                  </a:lnTo>
                  <a:lnTo>
                    <a:pt x="33" y="411"/>
                  </a:lnTo>
                  <a:lnTo>
                    <a:pt x="84" y="367"/>
                  </a:lnTo>
                  <a:lnTo>
                    <a:pt x="144" y="321"/>
                  </a:lnTo>
                  <a:lnTo>
                    <a:pt x="194" y="296"/>
                  </a:lnTo>
                  <a:lnTo>
                    <a:pt x="227" y="290"/>
                  </a:lnTo>
                  <a:lnTo>
                    <a:pt x="331" y="290"/>
                  </a:lnTo>
                  <a:lnTo>
                    <a:pt x="322" y="267"/>
                  </a:lnTo>
                  <a:lnTo>
                    <a:pt x="315" y="221"/>
                  </a:lnTo>
                  <a:lnTo>
                    <a:pt x="328" y="178"/>
                  </a:lnTo>
                  <a:lnTo>
                    <a:pt x="350" y="150"/>
                  </a:lnTo>
                  <a:lnTo>
                    <a:pt x="370" y="127"/>
                  </a:lnTo>
                  <a:lnTo>
                    <a:pt x="401" y="97"/>
                  </a:lnTo>
                  <a:lnTo>
                    <a:pt x="417" y="82"/>
                  </a:lnTo>
                  <a:lnTo>
                    <a:pt x="297" y="82"/>
                  </a:lnTo>
                  <a:lnTo>
                    <a:pt x="273" y="75"/>
                  </a:lnTo>
                  <a:lnTo>
                    <a:pt x="260" y="64"/>
                  </a:lnTo>
                  <a:lnTo>
                    <a:pt x="252" y="41"/>
                  </a:lnTo>
                  <a:lnTo>
                    <a:pt x="245" y="0"/>
                  </a:lnTo>
                  <a:close/>
                  <a:moveTo>
                    <a:pt x="331" y="290"/>
                  </a:moveTo>
                  <a:lnTo>
                    <a:pt x="227" y="290"/>
                  </a:lnTo>
                  <a:lnTo>
                    <a:pt x="253" y="291"/>
                  </a:lnTo>
                  <a:lnTo>
                    <a:pt x="287" y="300"/>
                  </a:lnTo>
                  <a:lnTo>
                    <a:pt x="343" y="319"/>
                  </a:lnTo>
                  <a:lnTo>
                    <a:pt x="336" y="304"/>
                  </a:lnTo>
                  <a:lnTo>
                    <a:pt x="331" y="290"/>
                  </a:lnTo>
                  <a:close/>
                  <a:moveTo>
                    <a:pt x="454" y="47"/>
                  </a:moveTo>
                  <a:lnTo>
                    <a:pt x="435" y="54"/>
                  </a:lnTo>
                  <a:lnTo>
                    <a:pt x="391" y="68"/>
                  </a:lnTo>
                  <a:lnTo>
                    <a:pt x="339" y="81"/>
                  </a:lnTo>
                  <a:lnTo>
                    <a:pt x="297" y="82"/>
                  </a:lnTo>
                  <a:lnTo>
                    <a:pt x="417" y="82"/>
                  </a:lnTo>
                  <a:lnTo>
                    <a:pt x="454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1251686" y="5288574"/>
            <a:ext cx="1321452" cy="462915"/>
            <a:chOff x="2548" y="2020"/>
            <a:chExt cx="2435" cy="865"/>
          </a:xfrm>
        </p:grpSpPr>
        <p:pic>
          <p:nvPicPr>
            <p:cNvPr id="11" name="Picture 8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3" y="2063"/>
              <a:ext cx="455" cy="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2136"/>
              <a:ext cx="199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6" y="2020"/>
              <a:ext cx="215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7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6" y="2136"/>
              <a:ext cx="198" cy="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7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3" y="2129"/>
              <a:ext cx="636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2483"/>
              <a:ext cx="488" cy="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7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4" y="2550"/>
              <a:ext cx="396" cy="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7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5" y="2556"/>
              <a:ext cx="215" cy="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7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1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AutoShape 73"/>
            <p:cNvSpPr>
              <a:spLocks/>
            </p:cNvSpPr>
            <p:nvPr/>
          </p:nvSpPr>
          <p:spPr bwMode="auto">
            <a:xfrm>
              <a:off x="4015" y="2458"/>
              <a:ext cx="128" cy="427"/>
            </a:xfrm>
            <a:custGeom>
              <a:avLst/>
              <a:gdLst>
                <a:gd name="T0" fmla="*/ 103 w 128"/>
                <a:gd name="T1" fmla="*/ 2458 h 427"/>
                <a:gd name="T2" fmla="*/ 84 w 128"/>
                <a:gd name="T3" fmla="*/ 2458 h 427"/>
                <a:gd name="T4" fmla="*/ 76 w 128"/>
                <a:gd name="T5" fmla="*/ 2461 h 427"/>
                <a:gd name="T6" fmla="*/ 69 w 128"/>
                <a:gd name="T7" fmla="*/ 2467 h 427"/>
                <a:gd name="T8" fmla="*/ 63 w 128"/>
                <a:gd name="T9" fmla="*/ 2473 h 427"/>
                <a:gd name="T10" fmla="*/ 59 w 128"/>
                <a:gd name="T11" fmla="*/ 2481 h 427"/>
                <a:gd name="T12" fmla="*/ 59 w 128"/>
                <a:gd name="T13" fmla="*/ 2502 h 427"/>
                <a:gd name="T14" fmla="*/ 63 w 128"/>
                <a:gd name="T15" fmla="*/ 2510 h 427"/>
                <a:gd name="T16" fmla="*/ 69 w 128"/>
                <a:gd name="T17" fmla="*/ 2516 h 427"/>
                <a:gd name="T18" fmla="*/ 76 w 128"/>
                <a:gd name="T19" fmla="*/ 2522 h 427"/>
                <a:gd name="T20" fmla="*/ 84 w 128"/>
                <a:gd name="T21" fmla="*/ 2526 h 427"/>
                <a:gd name="T22" fmla="*/ 103 w 128"/>
                <a:gd name="T23" fmla="*/ 2526 h 427"/>
                <a:gd name="T24" fmla="*/ 110 w 128"/>
                <a:gd name="T25" fmla="*/ 2522 h 427"/>
                <a:gd name="T26" fmla="*/ 117 w 128"/>
                <a:gd name="T27" fmla="*/ 2516 h 427"/>
                <a:gd name="T28" fmla="*/ 124 w 128"/>
                <a:gd name="T29" fmla="*/ 2510 h 427"/>
                <a:gd name="T30" fmla="*/ 127 w 128"/>
                <a:gd name="T31" fmla="*/ 2502 h 427"/>
                <a:gd name="T32" fmla="*/ 127 w 128"/>
                <a:gd name="T33" fmla="*/ 2481 h 427"/>
                <a:gd name="T34" fmla="*/ 124 w 128"/>
                <a:gd name="T35" fmla="*/ 2473 h 427"/>
                <a:gd name="T36" fmla="*/ 117 w 128"/>
                <a:gd name="T37" fmla="*/ 2467 h 427"/>
                <a:gd name="T38" fmla="*/ 110 w 128"/>
                <a:gd name="T39" fmla="*/ 2461 h 427"/>
                <a:gd name="T40" fmla="*/ 103 w 128"/>
                <a:gd name="T41" fmla="*/ 2458 h 427"/>
                <a:gd name="T42" fmla="*/ 7 w 128"/>
                <a:gd name="T43" fmla="*/ 2834 h 427"/>
                <a:gd name="T44" fmla="*/ 0 w 128"/>
                <a:gd name="T45" fmla="*/ 2879 h 427"/>
                <a:gd name="T46" fmla="*/ 5 w 128"/>
                <a:gd name="T47" fmla="*/ 2881 h 427"/>
                <a:gd name="T48" fmla="*/ 12 w 128"/>
                <a:gd name="T49" fmla="*/ 2883 h 427"/>
                <a:gd name="T50" fmla="*/ 19 w 128"/>
                <a:gd name="T51" fmla="*/ 2883 h 427"/>
                <a:gd name="T52" fmla="*/ 26 w 128"/>
                <a:gd name="T53" fmla="*/ 2884 h 427"/>
                <a:gd name="T54" fmla="*/ 32 w 128"/>
                <a:gd name="T55" fmla="*/ 2885 h 427"/>
                <a:gd name="T56" fmla="*/ 36 w 128"/>
                <a:gd name="T57" fmla="*/ 2885 h 427"/>
                <a:gd name="T58" fmla="*/ 55 w 128"/>
                <a:gd name="T59" fmla="*/ 2883 h 427"/>
                <a:gd name="T60" fmla="*/ 72 w 128"/>
                <a:gd name="T61" fmla="*/ 2879 h 427"/>
                <a:gd name="T62" fmla="*/ 87 w 128"/>
                <a:gd name="T63" fmla="*/ 2872 h 427"/>
                <a:gd name="T64" fmla="*/ 99 w 128"/>
                <a:gd name="T65" fmla="*/ 2862 h 427"/>
                <a:gd name="T66" fmla="*/ 109 w 128"/>
                <a:gd name="T67" fmla="*/ 2850 h 427"/>
                <a:gd name="T68" fmla="*/ 114 w 128"/>
                <a:gd name="T69" fmla="*/ 2837 h 427"/>
                <a:gd name="T70" fmla="*/ 22 w 128"/>
                <a:gd name="T71" fmla="*/ 2837 h 427"/>
                <a:gd name="T72" fmla="*/ 14 w 128"/>
                <a:gd name="T73" fmla="*/ 2836 h 427"/>
                <a:gd name="T74" fmla="*/ 7 w 128"/>
                <a:gd name="T75" fmla="*/ 2834 h 427"/>
                <a:gd name="T76" fmla="*/ 121 w 128"/>
                <a:gd name="T77" fmla="*/ 2562 h 427"/>
                <a:gd name="T78" fmla="*/ 66 w 128"/>
                <a:gd name="T79" fmla="*/ 2562 h 427"/>
                <a:gd name="T80" fmla="*/ 66 w 128"/>
                <a:gd name="T81" fmla="*/ 2807 h 427"/>
                <a:gd name="T82" fmla="*/ 64 w 128"/>
                <a:gd name="T83" fmla="*/ 2819 h 427"/>
                <a:gd name="T84" fmla="*/ 53 w 128"/>
                <a:gd name="T85" fmla="*/ 2833 h 427"/>
                <a:gd name="T86" fmla="*/ 44 w 128"/>
                <a:gd name="T87" fmla="*/ 2837 h 427"/>
                <a:gd name="T88" fmla="*/ 114 w 128"/>
                <a:gd name="T89" fmla="*/ 2837 h 427"/>
                <a:gd name="T90" fmla="*/ 116 w 128"/>
                <a:gd name="T91" fmla="*/ 2834 h 427"/>
                <a:gd name="T92" fmla="*/ 116 w 128"/>
                <a:gd name="T93" fmla="*/ 2833 h 427"/>
                <a:gd name="T94" fmla="*/ 120 w 128"/>
                <a:gd name="T95" fmla="*/ 2815 h 427"/>
                <a:gd name="T96" fmla="*/ 121 w 128"/>
                <a:gd name="T97" fmla="*/ 2793 h 427"/>
                <a:gd name="T98" fmla="*/ 121 w 128"/>
                <a:gd name="T99" fmla="*/ 2562 h 42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3163 w 128"/>
                <a:gd name="T151" fmla="*/ 3163 h 427"/>
                <a:gd name="T152" fmla="*/ 18437 w 128"/>
                <a:gd name="T153" fmla="*/ 18437 h 42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" h="427">
                  <a:moveTo>
                    <a:pt x="103" y="0"/>
                  </a:moveTo>
                  <a:lnTo>
                    <a:pt x="84" y="0"/>
                  </a:lnTo>
                  <a:lnTo>
                    <a:pt x="76" y="3"/>
                  </a:lnTo>
                  <a:lnTo>
                    <a:pt x="69" y="9"/>
                  </a:lnTo>
                  <a:lnTo>
                    <a:pt x="63" y="15"/>
                  </a:lnTo>
                  <a:lnTo>
                    <a:pt x="59" y="23"/>
                  </a:lnTo>
                  <a:lnTo>
                    <a:pt x="59" y="44"/>
                  </a:lnTo>
                  <a:lnTo>
                    <a:pt x="63" y="52"/>
                  </a:lnTo>
                  <a:lnTo>
                    <a:pt x="69" y="58"/>
                  </a:lnTo>
                  <a:lnTo>
                    <a:pt x="76" y="64"/>
                  </a:lnTo>
                  <a:lnTo>
                    <a:pt x="84" y="68"/>
                  </a:lnTo>
                  <a:lnTo>
                    <a:pt x="103" y="68"/>
                  </a:lnTo>
                  <a:lnTo>
                    <a:pt x="110" y="64"/>
                  </a:lnTo>
                  <a:lnTo>
                    <a:pt x="117" y="58"/>
                  </a:lnTo>
                  <a:lnTo>
                    <a:pt x="124" y="52"/>
                  </a:lnTo>
                  <a:lnTo>
                    <a:pt x="127" y="44"/>
                  </a:lnTo>
                  <a:lnTo>
                    <a:pt x="127" y="23"/>
                  </a:lnTo>
                  <a:lnTo>
                    <a:pt x="124" y="15"/>
                  </a:lnTo>
                  <a:lnTo>
                    <a:pt x="117" y="9"/>
                  </a:lnTo>
                  <a:lnTo>
                    <a:pt x="110" y="3"/>
                  </a:lnTo>
                  <a:lnTo>
                    <a:pt x="103" y="0"/>
                  </a:lnTo>
                  <a:close/>
                  <a:moveTo>
                    <a:pt x="7" y="376"/>
                  </a:moveTo>
                  <a:lnTo>
                    <a:pt x="0" y="421"/>
                  </a:lnTo>
                  <a:lnTo>
                    <a:pt x="5" y="423"/>
                  </a:lnTo>
                  <a:lnTo>
                    <a:pt x="12" y="425"/>
                  </a:lnTo>
                  <a:lnTo>
                    <a:pt x="19" y="425"/>
                  </a:lnTo>
                  <a:lnTo>
                    <a:pt x="26" y="426"/>
                  </a:lnTo>
                  <a:lnTo>
                    <a:pt x="32" y="427"/>
                  </a:lnTo>
                  <a:lnTo>
                    <a:pt x="36" y="427"/>
                  </a:lnTo>
                  <a:lnTo>
                    <a:pt x="55" y="425"/>
                  </a:lnTo>
                  <a:lnTo>
                    <a:pt x="72" y="421"/>
                  </a:lnTo>
                  <a:lnTo>
                    <a:pt x="87" y="414"/>
                  </a:lnTo>
                  <a:lnTo>
                    <a:pt x="99" y="404"/>
                  </a:lnTo>
                  <a:lnTo>
                    <a:pt x="109" y="392"/>
                  </a:lnTo>
                  <a:lnTo>
                    <a:pt x="114" y="379"/>
                  </a:lnTo>
                  <a:lnTo>
                    <a:pt x="22" y="379"/>
                  </a:lnTo>
                  <a:lnTo>
                    <a:pt x="14" y="378"/>
                  </a:lnTo>
                  <a:lnTo>
                    <a:pt x="7" y="376"/>
                  </a:lnTo>
                  <a:close/>
                  <a:moveTo>
                    <a:pt x="121" y="104"/>
                  </a:moveTo>
                  <a:lnTo>
                    <a:pt x="66" y="104"/>
                  </a:lnTo>
                  <a:lnTo>
                    <a:pt x="66" y="349"/>
                  </a:lnTo>
                  <a:lnTo>
                    <a:pt x="64" y="361"/>
                  </a:lnTo>
                  <a:lnTo>
                    <a:pt x="53" y="375"/>
                  </a:lnTo>
                  <a:lnTo>
                    <a:pt x="44" y="379"/>
                  </a:lnTo>
                  <a:lnTo>
                    <a:pt x="114" y="379"/>
                  </a:lnTo>
                  <a:lnTo>
                    <a:pt x="116" y="376"/>
                  </a:lnTo>
                  <a:lnTo>
                    <a:pt x="116" y="375"/>
                  </a:lnTo>
                  <a:lnTo>
                    <a:pt x="120" y="357"/>
                  </a:lnTo>
                  <a:lnTo>
                    <a:pt x="121" y="335"/>
                  </a:lnTo>
                  <a:lnTo>
                    <a:pt x="121" y="104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1" name="Picture 7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5" y="2550"/>
              <a:ext cx="17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7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" y="2446"/>
              <a:ext cx="211" cy="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AutoShape 70"/>
            <p:cNvSpPr>
              <a:spLocks/>
            </p:cNvSpPr>
            <p:nvPr/>
          </p:nvSpPr>
          <p:spPr bwMode="auto">
            <a:xfrm>
              <a:off x="4651" y="2458"/>
              <a:ext cx="68" cy="343"/>
            </a:xfrm>
            <a:custGeom>
              <a:avLst/>
              <a:gdLst>
                <a:gd name="T0" fmla="*/ 62 w 68"/>
                <a:gd name="T1" fmla="*/ 2562 h 343"/>
                <a:gd name="T2" fmla="*/ 7 w 68"/>
                <a:gd name="T3" fmla="*/ 2562 h 343"/>
                <a:gd name="T4" fmla="*/ 7 w 68"/>
                <a:gd name="T5" fmla="*/ 2800 h 343"/>
                <a:gd name="T6" fmla="*/ 62 w 68"/>
                <a:gd name="T7" fmla="*/ 2800 h 343"/>
                <a:gd name="T8" fmla="*/ 62 w 68"/>
                <a:gd name="T9" fmla="*/ 2562 h 343"/>
                <a:gd name="T10" fmla="*/ 43 w 68"/>
                <a:gd name="T11" fmla="*/ 2458 h 343"/>
                <a:gd name="T12" fmla="*/ 25 w 68"/>
                <a:gd name="T13" fmla="*/ 2458 h 343"/>
                <a:gd name="T14" fmla="*/ 17 w 68"/>
                <a:gd name="T15" fmla="*/ 2461 h 343"/>
                <a:gd name="T16" fmla="*/ 4 w 68"/>
                <a:gd name="T17" fmla="*/ 2473 h 343"/>
                <a:gd name="T18" fmla="*/ 0 w 68"/>
                <a:gd name="T19" fmla="*/ 2481 h 343"/>
                <a:gd name="T20" fmla="*/ 0 w 68"/>
                <a:gd name="T21" fmla="*/ 2502 h 343"/>
                <a:gd name="T22" fmla="*/ 4 w 68"/>
                <a:gd name="T23" fmla="*/ 2510 h 343"/>
                <a:gd name="T24" fmla="*/ 10 w 68"/>
                <a:gd name="T25" fmla="*/ 2516 h 343"/>
                <a:gd name="T26" fmla="*/ 17 w 68"/>
                <a:gd name="T27" fmla="*/ 2522 h 343"/>
                <a:gd name="T28" fmla="*/ 25 w 68"/>
                <a:gd name="T29" fmla="*/ 2526 h 343"/>
                <a:gd name="T30" fmla="*/ 43 w 68"/>
                <a:gd name="T31" fmla="*/ 2526 h 343"/>
                <a:gd name="T32" fmla="*/ 51 w 68"/>
                <a:gd name="T33" fmla="*/ 2522 h 343"/>
                <a:gd name="T34" fmla="*/ 58 w 68"/>
                <a:gd name="T35" fmla="*/ 2516 h 343"/>
                <a:gd name="T36" fmla="*/ 65 w 68"/>
                <a:gd name="T37" fmla="*/ 2510 h 343"/>
                <a:gd name="T38" fmla="*/ 68 w 68"/>
                <a:gd name="T39" fmla="*/ 2502 h 343"/>
                <a:gd name="T40" fmla="*/ 68 w 68"/>
                <a:gd name="T41" fmla="*/ 2481 h 343"/>
                <a:gd name="T42" fmla="*/ 65 w 68"/>
                <a:gd name="T43" fmla="*/ 2473 h 343"/>
                <a:gd name="T44" fmla="*/ 58 w 68"/>
                <a:gd name="T45" fmla="*/ 2467 h 343"/>
                <a:gd name="T46" fmla="*/ 51 w 68"/>
                <a:gd name="T47" fmla="*/ 2461 h 343"/>
                <a:gd name="T48" fmla="*/ 43 w 68"/>
                <a:gd name="T49" fmla="*/ 2458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3163 w 68"/>
                <a:gd name="T76" fmla="*/ 3163 h 343"/>
                <a:gd name="T77" fmla="*/ 18437 w 68"/>
                <a:gd name="T78" fmla="*/ 18437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343">
                  <a:moveTo>
                    <a:pt x="62" y="104"/>
                  </a:moveTo>
                  <a:lnTo>
                    <a:pt x="7" y="104"/>
                  </a:lnTo>
                  <a:lnTo>
                    <a:pt x="7" y="342"/>
                  </a:lnTo>
                  <a:lnTo>
                    <a:pt x="62" y="342"/>
                  </a:lnTo>
                  <a:lnTo>
                    <a:pt x="62" y="104"/>
                  </a:lnTo>
                  <a:close/>
                  <a:moveTo>
                    <a:pt x="43" y="0"/>
                  </a:moveTo>
                  <a:lnTo>
                    <a:pt x="25" y="0"/>
                  </a:lnTo>
                  <a:lnTo>
                    <a:pt x="17" y="3"/>
                  </a:lnTo>
                  <a:lnTo>
                    <a:pt x="4" y="15"/>
                  </a:lnTo>
                  <a:lnTo>
                    <a:pt x="0" y="23"/>
                  </a:lnTo>
                  <a:lnTo>
                    <a:pt x="0" y="44"/>
                  </a:lnTo>
                  <a:lnTo>
                    <a:pt x="4" y="52"/>
                  </a:lnTo>
                  <a:lnTo>
                    <a:pt x="10" y="58"/>
                  </a:lnTo>
                  <a:lnTo>
                    <a:pt x="17" y="64"/>
                  </a:lnTo>
                  <a:lnTo>
                    <a:pt x="25" y="68"/>
                  </a:lnTo>
                  <a:lnTo>
                    <a:pt x="43" y="68"/>
                  </a:lnTo>
                  <a:lnTo>
                    <a:pt x="51" y="64"/>
                  </a:lnTo>
                  <a:lnTo>
                    <a:pt x="58" y="58"/>
                  </a:lnTo>
                  <a:lnTo>
                    <a:pt x="65" y="52"/>
                  </a:lnTo>
                  <a:lnTo>
                    <a:pt x="68" y="44"/>
                  </a:lnTo>
                  <a:lnTo>
                    <a:pt x="68" y="23"/>
                  </a:lnTo>
                  <a:lnTo>
                    <a:pt x="65" y="15"/>
                  </a:lnTo>
                  <a:lnTo>
                    <a:pt x="58" y="9"/>
                  </a:lnTo>
                  <a:lnTo>
                    <a:pt x="51" y="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3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24" name="Picture 69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8" y="2550"/>
              <a:ext cx="215" cy="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1079716" y="5821657"/>
            <a:ext cx="714375" cy="168910"/>
            <a:chOff x="2588" y="-1730"/>
            <a:chExt cx="1125" cy="266"/>
          </a:xfrm>
        </p:grpSpPr>
        <p:pic>
          <p:nvPicPr>
            <p:cNvPr id="26" name="Picture 2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" y="-1730"/>
              <a:ext cx="146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7" y="-1684"/>
              <a:ext cx="416" cy="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2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0" y="-1683"/>
              <a:ext cx="225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" y="-1680"/>
              <a:ext cx="213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13"/>
          <p:cNvGrpSpPr>
            <a:grpSpLocks/>
          </p:cNvGrpSpPr>
          <p:nvPr/>
        </p:nvGrpSpPr>
        <p:grpSpPr bwMode="auto">
          <a:xfrm>
            <a:off x="1963636" y="5820387"/>
            <a:ext cx="932815" cy="186055"/>
            <a:chOff x="3827" y="-1756"/>
            <a:chExt cx="1469" cy="293"/>
          </a:xfrm>
        </p:grpSpPr>
        <p:pic>
          <p:nvPicPr>
            <p:cNvPr id="31" name="Picture 19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7" y="-1730"/>
              <a:ext cx="314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8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" y="-1680"/>
              <a:ext cx="134" cy="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7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-1741"/>
              <a:ext cx="217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16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" y="-1680"/>
              <a:ext cx="126" cy="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3" y="-1683"/>
              <a:ext cx="122" cy="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4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9" y="-1756"/>
              <a:ext cx="367" cy="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" name="Obraz 36"/>
          <p:cNvPicPr/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409" y="5161599"/>
            <a:ext cx="3119058" cy="747729"/>
          </a:xfrm>
          <a:prstGeom prst="rect">
            <a:avLst/>
          </a:prstGeom>
          <a:noFill/>
        </p:spPr>
      </p:pic>
      <p:grpSp>
        <p:nvGrpSpPr>
          <p:cNvPr id="38" name="Group 32"/>
          <p:cNvGrpSpPr>
            <a:grpSpLocks/>
          </p:cNvGrpSpPr>
          <p:nvPr/>
        </p:nvGrpSpPr>
        <p:grpSpPr bwMode="auto">
          <a:xfrm>
            <a:off x="8916467" y="5371384"/>
            <a:ext cx="490855" cy="191770"/>
            <a:chOff x="17770" y="2381"/>
            <a:chExt cx="773" cy="302"/>
          </a:xfrm>
        </p:grpSpPr>
        <p:pic>
          <p:nvPicPr>
            <p:cNvPr id="39" name="Picture 35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70" y="2398"/>
              <a:ext cx="219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4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49" y="2468"/>
              <a:ext cx="175" cy="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3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5" y="2381"/>
              <a:ext cx="268" cy="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" name="Group 25"/>
          <p:cNvGrpSpPr>
            <a:grpSpLocks/>
          </p:cNvGrpSpPr>
          <p:nvPr/>
        </p:nvGrpSpPr>
        <p:grpSpPr bwMode="auto">
          <a:xfrm>
            <a:off x="9494317" y="5371384"/>
            <a:ext cx="1274445" cy="238760"/>
            <a:chOff x="18660" y="2381"/>
            <a:chExt cx="2007" cy="376"/>
          </a:xfrm>
        </p:grpSpPr>
        <p:pic>
          <p:nvPicPr>
            <p:cNvPr id="43" name="Picture 31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0" y="2403"/>
              <a:ext cx="429" cy="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0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8" y="2462"/>
              <a:ext cx="348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9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4" y="2468"/>
              <a:ext cx="189" cy="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8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8" y="2381"/>
              <a:ext cx="291" cy="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7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8" y="2462"/>
              <a:ext cx="154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6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94" y="2404"/>
              <a:ext cx="373" cy="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36"/>
          <p:cNvGrpSpPr>
            <a:grpSpLocks/>
          </p:cNvGrpSpPr>
          <p:nvPr/>
        </p:nvGrpSpPr>
        <p:grpSpPr bwMode="auto">
          <a:xfrm>
            <a:off x="10964183" y="5278697"/>
            <a:ext cx="1056640" cy="706755"/>
            <a:chOff x="21036" y="2166"/>
            <a:chExt cx="1664" cy="1113"/>
          </a:xfrm>
        </p:grpSpPr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1036" y="2166"/>
              <a:ext cx="1664" cy="1113"/>
            </a:xfrm>
            <a:prstGeom prst="rect">
              <a:avLst/>
            </a:prstGeom>
            <a:solidFill>
              <a:srgbClr val="2449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l-PL"/>
            </a:p>
          </p:txBody>
        </p:sp>
        <p:pic>
          <p:nvPicPr>
            <p:cNvPr id="51" name="Picture 44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2300"/>
              <a:ext cx="115" cy="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43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348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2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47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1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6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0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0" y="3029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39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2" y="2847"/>
              <a:ext cx="248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38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74" y="2664"/>
              <a:ext cx="115" cy="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37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3" y="2348"/>
              <a:ext cx="247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8756447" y="5572210"/>
            <a:ext cx="20955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     Europejski Fundusz              </a:t>
            </a:r>
          </a:p>
          <a:p>
            <a:pPr>
              <a:spcAft>
                <a:spcPts val="0"/>
              </a:spcAft>
            </a:pPr>
            <a:r>
              <a:rPr lang="pl-PL" sz="11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   Rozwoju Regionalnego</a:t>
            </a:r>
          </a:p>
        </p:txBody>
      </p:sp>
    </p:spTree>
    <p:extLst>
      <p:ext uri="{BB962C8B-B14F-4D97-AF65-F5344CB8AC3E}">
        <p14:creationId xmlns:p14="http://schemas.microsoft.com/office/powerpoint/2010/main" val="23228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539</Words>
  <Application>Microsoft Office PowerPoint</Application>
  <PresentationFormat>Panoramiczny</PresentationFormat>
  <Paragraphs>65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Wingdings</vt:lpstr>
      <vt:lpstr>Retrospekcja</vt:lpstr>
      <vt:lpstr>WYMIEŃ STARY PIEC!!!</vt:lpstr>
      <vt:lpstr>        Uchwała antysmogowa dla województwa małopolskiego Od 1 lipca 2017 roku w Małopolsce:</vt:lpstr>
      <vt:lpstr> Uchwała antysmogowa dla województwa małopolskiego Od 1 lipca 2017 roku w Małopolsce:</vt:lpstr>
      <vt:lpstr> Uchwała antysmogowa dla województwa małopolskiego Od 1 lipca 2017 roku w Małopolsce:</vt:lpstr>
      <vt:lpstr>Daty przejściowe dla kotłów </vt:lpstr>
      <vt:lpstr>Prezentacja programu PowerPoint</vt:lpstr>
      <vt:lpstr>Prezentacja programu PowerPoint</vt:lpstr>
      <vt:lpstr>Dofinansowanie do wymiany pieców</vt:lpstr>
      <vt:lpstr>Dofinansowanie do wymiany pieców</vt:lpstr>
      <vt:lpstr>Dofinansowanie do wymiany pieców</vt:lpstr>
      <vt:lpstr>Dofinansowanie do wymiany pieców</vt:lpstr>
      <vt:lpstr>Dofinansowanie do wymiany pieców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WYMIEŃ PIEC</dc:title>
  <dc:creator>Czyste Powietrze</dc:creator>
  <cp:lastModifiedBy>Czyste Powietrze</cp:lastModifiedBy>
  <cp:revision>7</cp:revision>
  <dcterms:created xsi:type="dcterms:W3CDTF">2023-08-08T12:04:25Z</dcterms:created>
  <dcterms:modified xsi:type="dcterms:W3CDTF">2023-06-09T12:22:11Z</dcterms:modified>
</cp:coreProperties>
</file>